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1"/>
  </p:notesMasterIdLst>
  <p:sldIdLst>
    <p:sldId id="256" r:id="rId4"/>
    <p:sldId id="257" r:id="rId5"/>
    <p:sldId id="258" r:id="rId6"/>
    <p:sldId id="259" r:id="rId7"/>
    <p:sldId id="260" r:id="rId8"/>
    <p:sldId id="270" r:id="rId9"/>
    <p:sldId id="204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21B6A-AE48-4D31-BD5B-12421043E9CB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76D02-39D6-46A9-B77E-DD0A0A2D5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448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DFC9-FCA5-4F7A-B617-B68CF9D29AF3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09A8-F9FE-484F-A92B-1C9CF2B1B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504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DFC9-FCA5-4F7A-B617-B68CF9D29AF3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09A8-F9FE-484F-A92B-1C9CF2B1B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76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DFC9-FCA5-4F7A-B617-B68CF9D29AF3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09A8-F9FE-484F-A92B-1C9CF2B1B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611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76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72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81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00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42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34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83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79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DFC9-FCA5-4F7A-B617-B68CF9D29AF3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09A8-F9FE-484F-A92B-1C9CF2B1B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7348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127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91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293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33125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98887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90334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604546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036359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044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0748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DFC9-FCA5-4F7A-B617-B68CF9D29AF3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09A8-F9FE-484F-A92B-1C9CF2B1B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158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28371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24857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8181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60267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35655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04891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007620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43915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3994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225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DFC9-FCA5-4F7A-B617-B68CF9D29AF3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09A8-F9FE-484F-A92B-1C9CF2B1B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1759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81001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246338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900305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125108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921836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75575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5646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64321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878959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478071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DFC9-FCA5-4F7A-B617-B68CF9D29AF3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09A8-F9FE-484F-A92B-1C9CF2B1B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2245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27740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38541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79468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11659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470124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80248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13873172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13901845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20890087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18133965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DFC9-FCA5-4F7A-B617-B68CF9D29AF3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09A8-F9FE-484F-A92B-1C9CF2B1B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7558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814891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603208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01162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94424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322192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736701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246025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874519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617972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31225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DFC9-FCA5-4F7A-B617-B68CF9D29AF3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09A8-F9FE-484F-A92B-1C9CF2B1B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5731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755207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050378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940058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930597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949968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901582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880002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5381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DFC9-FCA5-4F7A-B617-B68CF9D29AF3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09A8-F9FE-484F-A92B-1C9CF2B1B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423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DFC9-FCA5-4F7A-B617-B68CF9D29AF3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09A8-F9FE-484F-A92B-1C9CF2B1B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87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9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42" Type="http://schemas.openxmlformats.org/officeDocument/2006/relationships/slideLayout" Target="../slideLayouts/slideLayout64.xml"/><Relationship Id="rId47" Type="http://schemas.openxmlformats.org/officeDocument/2006/relationships/slideLayout" Target="../slideLayouts/slideLayout69.xml"/><Relationship Id="rId50" Type="http://schemas.openxmlformats.org/officeDocument/2006/relationships/slideLayout" Target="../slideLayouts/slideLayout72.xml"/><Relationship Id="rId55" Type="http://schemas.openxmlformats.org/officeDocument/2006/relationships/slideLayout" Target="../slideLayouts/slideLayout77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37" Type="http://schemas.openxmlformats.org/officeDocument/2006/relationships/slideLayout" Target="../slideLayouts/slideLayout59.xml"/><Relationship Id="rId40" Type="http://schemas.openxmlformats.org/officeDocument/2006/relationships/slideLayout" Target="../slideLayouts/slideLayout62.xml"/><Relationship Id="rId45" Type="http://schemas.openxmlformats.org/officeDocument/2006/relationships/slideLayout" Target="../slideLayouts/slideLayout67.xml"/><Relationship Id="rId53" Type="http://schemas.openxmlformats.org/officeDocument/2006/relationships/slideLayout" Target="../slideLayouts/slideLayout75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4" Type="http://schemas.openxmlformats.org/officeDocument/2006/relationships/slideLayout" Target="../slideLayouts/slideLayout66.xml"/><Relationship Id="rId52" Type="http://schemas.openxmlformats.org/officeDocument/2006/relationships/slideLayout" Target="../slideLayouts/slideLayout74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7.xml"/><Relationship Id="rId43" Type="http://schemas.openxmlformats.org/officeDocument/2006/relationships/slideLayout" Target="../slideLayouts/slideLayout65.xml"/><Relationship Id="rId48" Type="http://schemas.openxmlformats.org/officeDocument/2006/relationships/slideLayout" Target="../slideLayouts/slideLayout70.xml"/><Relationship Id="rId56" Type="http://schemas.openxmlformats.org/officeDocument/2006/relationships/theme" Target="../theme/theme3.xml"/><Relationship Id="rId8" Type="http://schemas.openxmlformats.org/officeDocument/2006/relationships/slideLayout" Target="../slideLayouts/slideLayout30.xml"/><Relationship Id="rId51" Type="http://schemas.openxmlformats.org/officeDocument/2006/relationships/slideLayout" Target="../slideLayouts/slideLayout73.xml"/><Relationship Id="rId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38" Type="http://schemas.openxmlformats.org/officeDocument/2006/relationships/slideLayout" Target="../slideLayouts/slideLayout60.xml"/><Relationship Id="rId4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63.xml"/><Relationship Id="rId54" Type="http://schemas.openxmlformats.org/officeDocument/2006/relationships/slideLayout" Target="../slideLayouts/slideLayout76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58.xml"/><Relationship Id="rId4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4DFC9-FCA5-4F7A-B617-B68CF9D29AF3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609A8-F9FE-484F-A92B-1C9CF2B1B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44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0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03917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  <p:sldLayoutId id="2147483723" r:id="rId51"/>
    <p:sldLayoutId id="2147483724" r:id="rId52"/>
    <p:sldLayoutId id="2147483725" r:id="rId53"/>
    <p:sldLayoutId id="2147483726" r:id="rId54"/>
    <p:sldLayoutId id="2147483727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17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80880" y="1627262"/>
            <a:ext cx="664823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ru-RU" sz="5400" dirty="0">
                <a:solidFill>
                  <a:srgbClr val="241452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US" sz="5400" dirty="0">
              <a:solidFill>
                <a:srgbClr val="241452"/>
              </a:solidFill>
              <a:latin typeface="Georgia Pro Black" panose="02040A02050405020203" pitchFamily="18" charset="0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0" y="5073292"/>
            <a:ext cx="12192000" cy="1784708"/>
          </a:xfrm>
          <a:prstGeom prst="rect">
            <a:avLst/>
          </a:prstGeom>
          <a:solidFill>
            <a:srgbClr val="927AD4"/>
          </a:solidFill>
        </p:spPr>
        <p:txBody>
          <a:bodyPr/>
          <a:lstStyle/>
          <a:p>
            <a:endParaRPr lang="ru-RU" sz="4800">
              <a:latin typeface="Georgia Pro Black" panose="02040A02050405020203" pitchFamily="18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67873" y="1500262"/>
            <a:ext cx="3370671" cy="407331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723850" y="3536921"/>
            <a:ext cx="2229387" cy="299246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-609600" y="5678355"/>
            <a:ext cx="37719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2800" dirty="0" err="1">
                <a:solidFill>
                  <a:srgbClr val="FFFFFF"/>
                </a:solidFill>
                <a:latin typeface="Georgia Pro Black" panose="02040A02050405020203" pitchFamily="18" charset="0"/>
              </a:rPr>
              <a:t>Автор</a:t>
            </a:r>
            <a:r>
              <a:rPr lang="en-US" sz="2800" dirty="0">
                <a:solidFill>
                  <a:srgbClr val="FFFFFF"/>
                </a:solidFill>
                <a:latin typeface="Georgia Pro Black" panose="02040A02050405020203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31800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78677" y="5109406"/>
            <a:ext cx="12433281" cy="1748594"/>
          </a:xfrm>
          <a:prstGeom prst="rect">
            <a:avLst/>
          </a:prstGeom>
          <a:solidFill>
            <a:srgbClr val="927AD4"/>
          </a:solidFill>
        </p:spPr>
        <p:txBody>
          <a:bodyPr/>
          <a:lstStyle/>
          <a:p>
            <a:endParaRPr lang="ru-RU">
              <a:latin typeface="Georgia" panose="02040502050405020303" pitchFamily="18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4960592" y="2085592"/>
            <a:ext cx="6545608" cy="4086609"/>
            <a:chOff x="0" y="0"/>
            <a:chExt cx="3321290" cy="20735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21290" cy="2073576"/>
            </a:xfrm>
            <a:custGeom>
              <a:avLst/>
              <a:gdLst/>
              <a:ahLst/>
              <a:cxnLst/>
              <a:rect l="l" t="t" r="r" b="b"/>
              <a:pathLst>
                <a:path w="3321290" h="2073576">
                  <a:moveTo>
                    <a:pt x="3196830" y="2073575"/>
                  </a:moveTo>
                  <a:lnTo>
                    <a:pt x="124460" y="2073575"/>
                  </a:lnTo>
                  <a:cubicBezTo>
                    <a:pt x="55880" y="2073575"/>
                    <a:pt x="0" y="2017695"/>
                    <a:pt x="0" y="194911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96830" y="0"/>
                  </a:lnTo>
                  <a:cubicBezTo>
                    <a:pt x="3265410" y="0"/>
                    <a:pt x="3321290" y="55880"/>
                    <a:pt x="3321290" y="124460"/>
                  </a:cubicBezTo>
                  <a:lnTo>
                    <a:pt x="3321290" y="1949116"/>
                  </a:lnTo>
                  <a:cubicBezTo>
                    <a:pt x="3321290" y="2017696"/>
                    <a:pt x="3265410" y="2073576"/>
                    <a:pt x="3196830" y="20735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ru-RU">
                <a:latin typeface="Georgia" panose="02040502050405020303" pitchFamily="18" charset="0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85800" y="679450"/>
            <a:ext cx="9383396" cy="719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6000"/>
              </a:lnSpc>
            </a:pPr>
            <a:r>
              <a:rPr lang="ru-RU" sz="4400" b="1" dirty="0">
                <a:solidFill>
                  <a:srgbClr val="241452"/>
                </a:solidFill>
                <a:latin typeface="Georgia" panose="02040502050405020303" pitchFamily="18" charset="0"/>
              </a:rPr>
              <a:t>Заголовок слайда</a:t>
            </a:r>
            <a:endParaRPr lang="en-US" sz="4400" b="1" dirty="0">
              <a:solidFill>
                <a:srgbClr val="241452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27251" y="2775792"/>
            <a:ext cx="3358724" cy="326635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63684" y="1755424"/>
            <a:ext cx="1699062" cy="167357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237343" y="2407310"/>
            <a:ext cx="5026340" cy="3847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977"/>
              </a:lnSpc>
            </a:pPr>
            <a:r>
              <a:rPr lang="en-US" sz="2127" dirty="0">
                <a:solidFill>
                  <a:srgbClr val="241452"/>
                </a:solidFill>
                <a:latin typeface="Georgia" panose="02040502050405020303" pitchFamily="18" charset="0"/>
              </a:rPr>
              <a:t>Место </a:t>
            </a:r>
            <a:r>
              <a:rPr lang="en-US" sz="2127" dirty="0" err="1">
                <a:solidFill>
                  <a:srgbClr val="241452"/>
                </a:solidFill>
                <a:latin typeface="Georgia" panose="02040502050405020303" pitchFamily="18" charset="0"/>
              </a:rPr>
              <a:t>для</a:t>
            </a:r>
            <a:r>
              <a:rPr lang="en-US" sz="2127" dirty="0">
                <a:solidFill>
                  <a:srgbClr val="241452"/>
                </a:solidFill>
                <a:latin typeface="Georgia" panose="02040502050405020303" pitchFamily="18" charset="0"/>
              </a:rPr>
              <a:t> </a:t>
            </a:r>
            <a:r>
              <a:rPr lang="en-US" sz="2127" dirty="0" err="1">
                <a:solidFill>
                  <a:srgbClr val="241452"/>
                </a:solidFill>
                <a:latin typeface="Georgia" panose="02040502050405020303" pitchFamily="18" charset="0"/>
              </a:rPr>
              <a:t>вашего</a:t>
            </a:r>
            <a:r>
              <a:rPr lang="en-US" sz="2127" dirty="0">
                <a:solidFill>
                  <a:srgbClr val="241452"/>
                </a:solidFill>
                <a:latin typeface="Georgia" panose="02040502050405020303" pitchFamily="18" charset="0"/>
              </a:rPr>
              <a:t> </a:t>
            </a:r>
            <a:r>
              <a:rPr lang="en-US" sz="2127" dirty="0" err="1">
                <a:solidFill>
                  <a:srgbClr val="241452"/>
                </a:solidFill>
                <a:latin typeface="Georgia" panose="02040502050405020303" pitchFamily="18" charset="0"/>
              </a:rPr>
              <a:t>текста</a:t>
            </a:r>
            <a:r>
              <a:rPr lang="en-US" sz="2127" dirty="0">
                <a:solidFill>
                  <a:srgbClr val="241452"/>
                </a:solidFill>
                <a:latin typeface="Georgia" panose="02040502050405020303" pitchFamily="18" charset="0"/>
              </a:rPr>
              <a:t>. </a:t>
            </a:r>
          </a:p>
          <a:p>
            <a:pPr defTabSz="609630">
              <a:lnSpc>
                <a:spcPts val="2977"/>
              </a:lnSpc>
            </a:pPr>
            <a:r>
              <a:rPr lang="en-US" sz="2127" dirty="0">
                <a:solidFill>
                  <a:srgbClr val="241452"/>
                </a:solidFill>
                <a:latin typeface="Georgia" panose="02040502050405020303" pitchFamily="18" charset="0"/>
              </a:rPr>
              <a:t>Место </a:t>
            </a:r>
            <a:r>
              <a:rPr lang="en-US" sz="2127" dirty="0" err="1">
                <a:solidFill>
                  <a:srgbClr val="241452"/>
                </a:solidFill>
                <a:latin typeface="Georgia" panose="02040502050405020303" pitchFamily="18" charset="0"/>
              </a:rPr>
              <a:t>для</a:t>
            </a:r>
            <a:r>
              <a:rPr lang="en-US" sz="2127" dirty="0">
                <a:solidFill>
                  <a:srgbClr val="241452"/>
                </a:solidFill>
                <a:latin typeface="Georgia" panose="02040502050405020303" pitchFamily="18" charset="0"/>
              </a:rPr>
              <a:t> </a:t>
            </a:r>
            <a:r>
              <a:rPr lang="en-US" sz="2127" dirty="0" err="1">
                <a:solidFill>
                  <a:srgbClr val="241452"/>
                </a:solidFill>
                <a:latin typeface="Georgia" panose="02040502050405020303" pitchFamily="18" charset="0"/>
              </a:rPr>
              <a:t>вашего</a:t>
            </a:r>
            <a:r>
              <a:rPr lang="en-US" sz="2127" dirty="0">
                <a:solidFill>
                  <a:srgbClr val="241452"/>
                </a:solidFill>
                <a:latin typeface="Georgia" panose="02040502050405020303" pitchFamily="18" charset="0"/>
              </a:rPr>
              <a:t> </a:t>
            </a:r>
            <a:r>
              <a:rPr lang="en-US" sz="2127" dirty="0" err="1">
                <a:solidFill>
                  <a:srgbClr val="241452"/>
                </a:solidFill>
                <a:latin typeface="Georgia" panose="02040502050405020303" pitchFamily="18" charset="0"/>
              </a:rPr>
              <a:t>текста</a:t>
            </a:r>
            <a:r>
              <a:rPr lang="en-US" sz="2127" dirty="0">
                <a:solidFill>
                  <a:srgbClr val="241452"/>
                </a:solidFill>
                <a:latin typeface="Georgia" panose="02040502050405020303" pitchFamily="18" charset="0"/>
              </a:rPr>
              <a:t>.</a:t>
            </a:r>
          </a:p>
          <a:p>
            <a:pPr defTabSz="609630">
              <a:lnSpc>
                <a:spcPts val="2977"/>
              </a:lnSpc>
            </a:pPr>
            <a:r>
              <a:rPr lang="en-US" sz="2127" dirty="0">
                <a:solidFill>
                  <a:srgbClr val="241452"/>
                </a:solidFill>
                <a:latin typeface="Georgia" panose="02040502050405020303" pitchFamily="18" charset="0"/>
              </a:rPr>
              <a:t>Место </a:t>
            </a:r>
            <a:r>
              <a:rPr lang="en-US" sz="2127" dirty="0" err="1">
                <a:solidFill>
                  <a:srgbClr val="241452"/>
                </a:solidFill>
                <a:latin typeface="Georgia" panose="02040502050405020303" pitchFamily="18" charset="0"/>
              </a:rPr>
              <a:t>для</a:t>
            </a:r>
            <a:r>
              <a:rPr lang="en-US" sz="2127" dirty="0">
                <a:solidFill>
                  <a:srgbClr val="241452"/>
                </a:solidFill>
                <a:latin typeface="Georgia" panose="02040502050405020303" pitchFamily="18" charset="0"/>
              </a:rPr>
              <a:t> </a:t>
            </a:r>
            <a:r>
              <a:rPr lang="en-US" sz="2127" dirty="0" err="1">
                <a:solidFill>
                  <a:srgbClr val="241452"/>
                </a:solidFill>
                <a:latin typeface="Georgia" panose="02040502050405020303" pitchFamily="18" charset="0"/>
              </a:rPr>
              <a:t>вашего</a:t>
            </a:r>
            <a:r>
              <a:rPr lang="en-US" sz="2127" dirty="0">
                <a:solidFill>
                  <a:srgbClr val="241452"/>
                </a:solidFill>
                <a:latin typeface="Georgia" panose="02040502050405020303" pitchFamily="18" charset="0"/>
              </a:rPr>
              <a:t> </a:t>
            </a:r>
            <a:r>
              <a:rPr lang="en-US" sz="2127" dirty="0" err="1">
                <a:solidFill>
                  <a:srgbClr val="241452"/>
                </a:solidFill>
                <a:latin typeface="Georgia" panose="02040502050405020303" pitchFamily="18" charset="0"/>
              </a:rPr>
              <a:t>текста</a:t>
            </a:r>
            <a:r>
              <a:rPr lang="en-US" sz="2127" dirty="0">
                <a:solidFill>
                  <a:srgbClr val="241452"/>
                </a:solidFill>
                <a:latin typeface="Georgia" panose="02040502050405020303" pitchFamily="18" charset="0"/>
              </a:rPr>
              <a:t>. </a:t>
            </a:r>
          </a:p>
          <a:p>
            <a:pPr defTabSz="609630">
              <a:lnSpc>
                <a:spcPts val="2977"/>
              </a:lnSpc>
            </a:pPr>
            <a:r>
              <a:rPr lang="en-US" sz="2127" dirty="0">
                <a:solidFill>
                  <a:srgbClr val="241452"/>
                </a:solidFill>
                <a:latin typeface="Georgia" panose="02040502050405020303" pitchFamily="18" charset="0"/>
              </a:rPr>
              <a:t>Место </a:t>
            </a:r>
            <a:r>
              <a:rPr lang="en-US" sz="2127" dirty="0" err="1">
                <a:solidFill>
                  <a:srgbClr val="241452"/>
                </a:solidFill>
                <a:latin typeface="Georgia" panose="02040502050405020303" pitchFamily="18" charset="0"/>
              </a:rPr>
              <a:t>для</a:t>
            </a:r>
            <a:r>
              <a:rPr lang="en-US" sz="2127" dirty="0">
                <a:solidFill>
                  <a:srgbClr val="241452"/>
                </a:solidFill>
                <a:latin typeface="Georgia" panose="02040502050405020303" pitchFamily="18" charset="0"/>
              </a:rPr>
              <a:t> </a:t>
            </a:r>
            <a:r>
              <a:rPr lang="en-US" sz="2127" dirty="0" err="1">
                <a:solidFill>
                  <a:srgbClr val="241452"/>
                </a:solidFill>
                <a:latin typeface="Georgia" panose="02040502050405020303" pitchFamily="18" charset="0"/>
              </a:rPr>
              <a:t>вашего</a:t>
            </a:r>
            <a:r>
              <a:rPr lang="en-US" sz="2127" dirty="0">
                <a:solidFill>
                  <a:srgbClr val="241452"/>
                </a:solidFill>
                <a:latin typeface="Georgia" panose="02040502050405020303" pitchFamily="18" charset="0"/>
              </a:rPr>
              <a:t> </a:t>
            </a:r>
            <a:r>
              <a:rPr lang="en-US" sz="2127" dirty="0" err="1">
                <a:solidFill>
                  <a:srgbClr val="241452"/>
                </a:solidFill>
                <a:latin typeface="Georgia" panose="02040502050405020303" pitchFamily="18" charset="0"/>
              </a:rPr>
              <a:t>текста</a:t>
            </a:r>
            <a:r>
              <a:rPr lang="en-US" sz="2127" dirty="0">
                <a:solidFill>
                  <a:srgbClr val="241452"/>
                </a:solidFill>
                <a:latin typeface="Georgia" panose="02040502050405020303" pitchFamily="18" charset="0"/>
              </a:rPr>
              <a:t>.</a:t>
            </a:r>
          </a:p>
          <a:p>
            <a:pPr defTabSz="609630">
              <a:lnSpc>
                <a:spcPts val="2977"/>
              </a:lnSpc>
            </a:pPr>
            <a:r>
              <a:rPr lang="en-US" sz="2127" dirty="0">
                <a:solidFill>
                  <a:srgbClr val="241452"/>
                </a:solidFill>
                <a:latin typeface="Georgia" panose="02040502050405020303" pitchFamily="18" charset="0"/>
              </a:rPr>
              <a:t>Место </a:t>
            </a:r>
            <a:r>
              <a:rPr lang="en-US" sz="2127" dirty="0" err="1">
                <a:solidFill>
                  <a:srgbClr val="241452"/>
                </a:solidFill>
                <a:latin typeface="Georgia" panose="02040502050405020303" pitchFamily="18" charset="0"/>
              </a:rPr>
              <a:t>для</a:t>
            </a:r>
            <a:r>
              <a:rPr lang="en-US" sz="2127" dirty="0">
                <a:solidFill>
                  <a:srgbClr val="241452"/>
                </a:solidFill>
                <a:latin typeface="Georgia" panose="02040502050405020303" pitchFamily="18" charset="0"/>
              </a:rPr>
              <a:t> </a:t>
            </a:r>
            <a:r>
              <a:rPr lang="en-US" sz="2127" dirty="0" err="1">
                <a:solidFill>
                  <a:srgbClr val="241452"/>
                </a:solidFill>
                <a:latin typeface="Georgia" panose="02040502050405020303" pitchFamily="18" charset="0"/>
              </a:rPr>
              <a:t>вашего</a:t>
            </a:r>
            <a:r>
              <a:rPr lang="en-US" sz="2127" dirty="0">
                <a:solidFill>
                  <a:srgbClr val="241452"/>
                </a:solidFill>
                <a:latin typeface="Georgia" panose="02040502050405020303" pitchFamily="18" charset="0"/>
              </a:rPr>
              <a:t> </a:t>
            </a:r>
            <a:r>
              <a:rPr lang="en-US" sz="2127" dirty="0" err="1">
                <a:solidFill>
                  <a:srgbClr val="241452"/>
                </a:solidFill>
                <a:latin typeface="Georgia" panose="02040502050405020303" pitchFamily="18" charset="0"/>
              </a:rPr>
              <a:t>текста</a:t>
            </a:r>
            <a:r>
              <a:rPr lang="en-US" sz="2127" dirty="0">
                <a:solidFill>
                  <a:srgbClr val="241452"/>
                </a:solidFill>
                <a:latin typeface="Georgia" panose="02040502050405020303" pitchFamily="18" charset="0"/>
              </a:rPr>
              <a:t>. </a:t>
            </a:r>
          </a:p>
          <a:p>
            <a:pPr defTabSz="609630">
              <a:lnSpc>
                <a:spcPts val="2977"/>
              </a:lnSpc>
            </a:pPr>
            <a:r>
              <a:rPr lang="en-US" sz="2127" dirty="0">
                <a:solidFill>
                  <a:srgbClr val="241452"/>
                </a:solidFill>
                <a:latin typeface="Georgia" panose="02040502050405020303" pitchFamily="18" charset="0"/>
              </a:rPr>
              <a:t>Место </a:t>
            </a:r>
            <a:r>
              <a:rPr lang="en-US" sz="2127" dirty="0" err="1">
                <a:solidFill>
                  <a:srgbClr val="241452"/>
                </a:solidFill>
                <a:latin typeface="Georgia" panose="02040502050405020303" pitchFamily="18" charset="0"/>
              </a:rPr>
              <a:t>для</a:t>
            </a:r>
            <a:r>
              <a:rPr lang="en-US" sz="2127" dirty="0">
                <a:solidFill>
                  <a:srgbClr val="241452"/>
                </a:solidFill>
                <a:latin typeface="Georgia" panose="02040502050405020303" pitchFamily="18" charset="0"/>
              </a:rPr>
              <a:t> </a:t>
            </a:r>
            <a:r>
              <a:rPr lang="en-US" sz="2127" dirty="0" err="1">
                <a:solidFill>
                  <a:srgbClr val="241452"/>
                </a:solidFill>
                <a:latin typeface="Georgia" panose="02040502050405020303" pitchFamily="18" charset="0"/>
              </a:rPr>
              <a:t>вашего</a:t>
            </a:r>
            <a:r>
              <a:rPr lang="en-US" sz="2127" dirty="0">
                <a:solidFill>
                  <a:srgbClr val="241452"/>
                </a:solidFill>
                <a:latin typeface="Georgia" panose="02040502050405020303" pitchFamily="18" charset="0"/>
              </a:rPr>
              <a:t> </a:t>
            </a:r>
            <a:r>
              <a:rPr lang="en-US" sz="2127" dirty="0" err="1">
                <a:solidFill>
                  <a:srgbClr val="241452"/>
                </a:solidFill>
                <a:latin typeface="Georgia" panose="02040502050405020303" pitchFamily="18" charset="0"/>
              </a:rPr>
              <a:t>текста</a:t>
            </a:r>
            <a:r>
              <a:rPr lang="en-US" sz="2127" dirty="0">
                <a:solidFill>
                  <a:srgbClr val="241452"/>
                </a:solidFill>
                <a:latin typeface="Georgia" panose="02040502050405020303" pitchFamily="18" charset="0"/>
              </a:rPr>
              <a:t>.</a:t>
            </a:r>
          </a:p>
          <a:p>
            <a:pPr defTabSz="609630">
              <a:lnSpc>
                <a:spcPts val="2977"/>
              </a:lnSpc>
            </a:pPr>
            <a:r>
              <a:rPr lang="en-US" sz="2127" dirty="0">
                <a:solidFill>
                  <a:srgbClr val="241452"/>
                </a:solidFill>
                <a:latin typeface="Georgia" panose="02040502050405020303" pitchFamily="18" charset="0"/>
              </a:rPr>
              <a:t>Место </a:t>
            </a:r>
            <a:r>
              <a:rPr lang="en-US" sz="2127" dirty="0" err="1">
                <a:solidFill>
                  <a:srgbClr val="241452"/>
                </a:solidFill>
                <a:latin typeface="Georgia" panose="02040502050405020303" pitchFamily="18" charset="0"/>
              </a:rPr>
              <a:t>для</a:t>
            </a:r>
            <a:r>
              <a:rPr lang="en-US" sz="2127" dirty="0">
                <a:solidFill>
                  <a:srgbClr val="241452"/>
                </a:solidFill>
                <a:latin typeface="Georgia" panose="02040502050405020303" pitchFamily="18" charset="0"/>
              </a:rPr>
              <a:t> </a:t>
            </a:r>
            <a:r>
              <a:rPr lang="en-US" sz="2127" dirty="0" err="1">
                <a:solidFill>
                  <a:srgbClr val="241452"/>
                </a:solidFill>
                <a:latin typeface="Georgia" panose="02040502050405020303" pitchFamily="18" charset="0"/>
              </a:rPr>
              <a:t>вашего</a:t>
            </a:r>
            <a:r>
              <a:rPr lang="en-US" sz="2127" dirty="0">
                <a:solidFill>
                  <a:srgbClr val="241452"/>
                </a:solidFill>
                <a:latin typeface="Georgia" panose="02040502050405020303" pitchFamily="18" charset="0"/>
              </a:rPr>
              <a:t> </a:t>
            </a:r>
            <a:r>
              <a:rPr lang="en-US" sz="2127" dirty="0" err="1">
                <a:solidFill>
                  <a:srgbClr val="241452"/>
                </a:solidFill>
                <a:latin typeface="Georgia" panose="02040502050405020303" pitchFamily="18" charset="0"/>
              </a:rPr>
              <a:t>текста</a:t>
            </a:r>
            <a:r>
              <a:rPr lang="en-US" sz="2127" dirty="0">
                <a:solidFill>
                  <a:srgbClr val="241452"/>
                </a:solidFill>
                <a:latin typeface="Georgia" panose="02040502050405020303" pitchFamily="18" charset="0"/>
              </a:rPr>
              <a:t>. </a:t>
            </a:r>
          </a:p>
          <a:p>
            <a:pPr defTabSz="609630">
              <a:lnSpc>
                <a:spcPts val="2977"/>
              </a:lnSpc>
            </a:pPr>
            <a:r>
              <a:rPr lang="en-US" sz="2127" dirty="0">
                <a:solidFill>
                  <a:srgbClr val="241452"/>
                </a:solidFill>
                <a:latin typeface="Georgia" panose="02040502050405020303" pitchFamily="18" charset="0"/>
              </a:rPr>
              <a:t>Место </a:t>
            </a:r>
            <a:r>
              <a:rPr lang="en-US" sz="2127" dirty="0" err="1">
                <a:solidFill>
                  <a:srgbClr val="241452"/>
                </a:solidFill>
                <a:latin typeface="Georgia" panose="02040502050405020303" pitchFamily="18" charset="0"/>
              </a:rPr>
              <a:t>для</a:t>
            </a:r>
            <a:r>
              <a:rPr lang="en-US" sz="2127" dirty="0">
                <a:solidFill>
                  <a:srgbClr val="241452"/>
                </a:solidFill>
                <a:latin typeface="Georgia" panose="02040502050405020303" pitchFamily="18" charset="0"/>
              </a:rPr>
              <a:t> </a:t>
            </a:r>
            <a:r>
              <a:rPr lang="en-US" sz="2127" dirty="0" err="1">
                <a:solidFill>
                  <a:srgbClr val="241452"/>
                </a:solidFill>
                <a:latin typeface="Georgia" panose="02040502050405020303" pitchFamily="18" charset="0"/>
              </a:rPr>
              <a:t>вашего</a:t>
            </a:r>
            <a:r>
              <a:rPr lang="en-US" sz="2127" dirty="0">
                <a:solidFill>
                  <a:srgbClr val="241452"/>
                </a:solidFill>
                <a:latin typeface="Georgia" panose="02040502050405020303" pitchFamily="18" charset="0"/>
              </a:rPr>
              <a:t> </a:t>
            </a:r>
            <a:r>
              <a:rPr lang="en-US" sz="2127" dirty="0" err="1">
                <a:solidFill>
                  <a:srgbClr val="241452"/>
                </a:solidFill>
                <a:latin typeface="Georgia" panose="02040502050405020303" pitchFamily="18" charset="0"/>
              </a:rPr>
              <a:t>текста</a:t>
            </a:r>
            <a:r>
              <a:rPr lang="en-US" sz="2127" dirty="0">
                <a:solidFill>
                  <a:srgbClr val="241452"/>
                </a:solidFill>
                <a:latin typeface="Georgia" panose="02040502050405020303" pitchFamily="18" charset="0"/>
              </a:rPr>
              <a:t>.</a:t>
            </a:r>
          </a:p>
          <a:p>
            <a:pPr defTabSz="609630">
              <a:lnSpc>
                <a:spcPts val="2977"/>
              </a:lnSpc>
            </a:pPr>
            <a:endParaRPr lang="en-US" sz="2127" dirty="0">
              <a:solidFill>
                <a:srgbClr val="241452"/>
              </a:solidFill>
              <a:latin typeface="Georgia" panose="02040502050405020303" pitchFamily="18" charset="0"/>
            </a:endParaRPr>
          </a:p>
          <a:p>
            <a:pPr defTabSz="609630">
              <a:lnSpc>
                <a:spcPts val="2977"/>
              </a:lnSpc>
            </a:pPr>
            <a:endParaRPr lang="en-US" sz="2127" dirty="0">
              <a:solidFill>
                <a:srgbClr val="24145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153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78677" y="5109406"/>
            <a:ext cx="12433281" cy="1748594"/>
          </a:xfrm>
          <a:prstGeom prst="rect">
            <a:avLst/>
          </a:prstGeom>
          <a:solidFill>
            <a:srgbClr val="927AD4"/>
          </a:solidFill>
        </p:spPr>
        <p:txBody>
          <a:bodyPr/>
          <a:lstStyle/>
          <a:p>
            <a:endParaRPr lang="ru-RU"/>
          </a:p>
        </p:txBody>
      </p:sp>
      <p:grpSp>
        <p:nvGrpSpPr>
          <p:cNvPr id="3" name="Group 3"/>
          <p:cNvGrpSpPr/>
          <p:nvPr/>
        </p:nvGrpSpPr>
        <p:grpSpPr>
          <a:xfrm>
            <a:off x="4960592" y="2085592"/>
            <a:ext cx="6545608" cy="4086609"/>
            <a:chOff x="0" y="0"/>
            <a:chExt cx="3321290" cy="20735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21290" cy="2073576"/>
            </a:xfrm>
            <a:custGeom>
              <a:avLst/>
              <a:gdLst/>
              <a:ahLst/>
              <a:cxnLst/>
              <a:rect l="l" t="t" r="r" b="b"/>
              <a:pathLst>
                <a:path w="3321290" h="2073576">
                  <a:moveTo>
                    <a:pt x="3196830" y="2073575"/>
                  </a:moveTo>
                  <a:lnTo>
                    <a:pt x="124460" y="2073575"/>
                  </a:lnTo>
                  <a:cubicBezTo>
                    <a:pt x="55880" y="2073575"/>
                    <a:pt x="0" y="2017695"/>
                    <a:pt x="0" y="194911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96830" y="0"/>
                  </a:lnTo>
                  <a:cubicBezTo>
                    <a:pt x="3265410" y="0"/>
                    <a:pt x="3321290" y="55880"/>
                    <a:pt x="3321290" y="124460"/>
                  </a:cubicBezTo>
                  <a:lnTo>
                    <a:pt x="3321290" y="1949116"/>
                  </a:lnTo>
                  <a:cubicBezTo>
                    <a:pt x="3321290" y="2017696"/>
                    <a:pt x="3265410" y="2073576"/>
                    <a:pt x="3196830" y="20735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63684" y="1755424"/>
            <a:ext cx="1699062" cy="167357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09180" y="1958327"/>
            <a:ext cx="2708287" cy="27432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85800" y="679450"/>
            <a:ext cx="9383396" cy="719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6000"/>
              </a:lnSpc>
            </a:pPr>
            <a:r>
              <a:rPr lang="ru-RU" sz="4400" b="1" dirty="0">
                <a:solidFill>
                  <a:srgbClr val="241452"/>
                </a:solidFill>
                <a:latin typeface="Georgia" panose="02040502050405020303" pitchFamily="18" charset="0"/>
              </a:rPr>
              <a:t>Заголовок слайда</a:t>
            </a:r>
            <a:endParaRPr lang="en-US" sz="4400" b="1" dirty="0">
              <a:solidFill>
                <a:srgbClr val="241452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77499" y="2547762"/>
            <a:ext cx="5356651" cy="4103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173"/>
              </a:lnSpc>
            </a:pPr>
            <a:r>
              <a:rPr lang="en-US" sz="2266" dirty="0">
                <a:solidFill>
                  <a:srgbClr val="241452"/>
                </a:solidFill>
                <a:latin typeface="Open Sans Light"/>
              </a:rPr>
              <a:t>Место </a:t>
            </a:r>
            <a:r>
              <a:rPr lang="en-US" sz="2266" dirty="0" err="1">
                <a:solidFill>
                  <a:srgbClr val="241452"/>
                </a:solidFill>
                <a:latin typeface="Open Sans Light"/>
              </a:rPr>
              <a:t>для</a:t>
            </a:r>
            <a:r>
              <a:rPr lang="en-US" sz="2266" dirty="0">
                <a:solidFill>
                  <a:srgbClr val="241452"/>
                </a:solidFill>
                <a:latin typeface="Open Sans Light"/>
              </a:rPr>
              <a:t> </a:t>
            </a:r>
            <a:r>
              <a:rPr lang="en-US" sz="2266" dirty="0" err="1">
                <a:solidFill>
                  <a:srgbClr val="241452"/>
                </a:solidFill>
                <a:latin typeface="Open Sans Light"/>
              </a:rPr>
              <a:t>вашего</a:t>
            </a:r>
            <a:r>
              <a:rPr lang="en-US" sz="2266" dirty="0">
                <a:solidFill>
                  <a:srgbClr val="241452"/>
                </a:solidFill>
                <a:latin typeface="Open Sans Light"/>
              </a:rPr>
              <a:t> </a:t>
            </a:r>
            <a:r>
              <a:rPr lang="en-US" sz="2266" dirty="0" err="1">
                <a:solidFill>
                  <a:srgbClr val="241452"/>
                </a:solidFill>
                <a:latin typeface="Open Sans Light"/>
              </a:rPr>
              <a:t>текста</a:t>
            </a:r>
            <a:r>
              <a:rPr lang="en-US" sz="2266" dirty="0">
                <a:solidFill>
                  <a:srgbClr val="241452"/>
                </a:solidFill>
                <a:latin typeface="Open Sans Light"/>
              </a:rPr>
              <a:t>. </a:t>
            </a:r>
          </a:p>
          <a:p>
            <a:pPr defTabSz="609630">
              <a:lnSpc>
                <a:spcPts val="3173"/>
              </a:lnSpc>
            </a:pPr>
            <a:r>
              <a:rPr lang="en-US" sz="2266" dirty="0">
                <a:solidFill>
                  <a:srgbClr val="241452"/>
                </a:solidFill>
                <a:latin typeface="Open Sans Light"/>
              </a:rPr>
              <a:t>Место </a:t>
            </a:r>
            <a:r>
              <a:rPr lang="en-US" sz="2266" dirty="0" err="1">
                <a:solidFill>
                  <a:srgbClr val="241452"/>
                </a:solidFill>
                <a:latin typeface="Open Sans Light"/>
              </a:rPr>
              <a:t>для</a:t>
            </a:r>
            <a:r>
              <a:rPr lang="en-US" sz="2266" dirty="0">
                <a:solidFill>
                  <a:srgbClr val="241452"/>
                </a:solidFill>
                <a:latin typeface="Open Sans Light"/>
              </a:rPr>
              <a:t> </a:t>
            </a:r>
            <a:r>
              <a:rPr lang="en-US" sz="2266" dirty="0" err="1">
                <a:solidFill>
                  <a:srgbClr val="241452"/>
                </a:solidFill>
                <a:latin typeface="Open Sans Light"/>
              </a:rPr>
              <a:t>вашего</a:t>
            </a:r>
            <a:r>
              <a:rPr lang="en-US" sz="2266" dirty="0">
                <a:solidFill>
                  <a:srgbClr val="241452"/>
                </a:solidFill>
                <a:latin typeface="Open Sans Light"/>
              </a:rPr>
              <a:t> </a:t>
            </a:r>
            <a:r>
              <a:rPr lang="en-US" sz="2266" dirty="0" err="1">
                <a:solidFill>
                  <a:srgbClr val="241452"/>
                </a:solidFill>
                <a:latin typeface="Open Sans Light"/>
              </a:rPr>
              <a:t>текста</a:t>
            </a:r>
            <a:r>
              <a:rPr lang="en-US" sz="2266" dirty="0">
                <a:solidFill>
                  <a:srgbClr val="241452"/>
                </a:solidFill>
                <a:latin typeface="Open Sans Light"/>
              </a:rPr>
              <a:t>.</a:t>
            </a:r>
          </a:p>
          <a:p>
            <a:pPr defTabSz="609630">
              <a:lnSpc>
                <a:spcPts val="3173"/>
              </a:lnSpc>
            </a:pPr>
            <a:r>
              <a:rPr lang="en-US" sz="2266" dirty="0">
                <a:solidFill>
                  <a:srgbClr val="241452"/>
                </a:solidFill>
                <a:latin typeface="Open Sans Light"/>
              </a:rPr>
              <a:t>Место </a:t>
            </a:r>
            <a:r>
              <a:rPr lang="en-US" sz="2266" dirty="0" err="1">
                <a:solidFill>
                  <a:srgbClr val="241452"/>
                </a:solidFill>
                <a:latin typeface="Open Sans Light"/>
              </a:rPr>
              <a:t>для</a:t>
            </a:r>
            <a:r>
              <a:rPr lang="en-US" sz="2266" dirty="0">
                <a:solidFill>
                  <a:srgbClr val="241452"/>
                </a:solidFill>
                <a:latin typeface="Open Sans Light"/>
              </a:rPr>
              <a:t> </a:t>
            </a:r>
            <a:r>
              <a:rPr lang="en-US" sz="2266" dirty="0" err="1">
                <a:solidFill>
                  <a:srgbClr val="241452"/>
                </a:solidFill>
                <a:latin typeface="Open Sans Light"/>
              </a:rPr>
              <a:t>вашего</a:t>
            </a:r>
            <a:r>
              <a:rPr lang="en-US" sz="2266" dirty="0">
                <a:solidFill>
                  <a:srgbClr val="241452"/>
                </a:solidFill>
                <a:latin typeface="Open Sans Light"/>
              </a:rPr>
              <a:t> </a:t>
            </a:r>
            <a:r>
              <a:rPr lang="en-US" sz="2266" dirty="0" err="1">
                <a:solidFill>
                  <a:srgbClr val="241452"/>
                </a:solidFill>
                <a:latin typeface="Open Sans Light"/>
              </a:rPr>
              <a:t>текста</a:t>
            </a:r>
            <a:r>
              <a:rPr lang="en-US" sz="2266" dirty="0">
                <a:solidFill>
                  <a:srgbClr val="241452"/>
                </a:solidFill>
                <a:latin typeface="Open Sans Light"/>
              </a:rPr>
              <a:t>. </a:t>
            </a:r>
          </a:p>
          <a:p>
            <a:pPr defTabSz="609630">
              <a:lnSpc>
                <a:spcPts val="3173"/>
              </a:lnSpc>
            </a:pPr>
            <a:r>
              <a:rPr lang="en-US" sz="2266" dirty="0">
                <a:solidFill>
                  <a:srgbClr val="241452"/>
                </a:solidFill>
                <a:latin typeface="Open Sans Light"/>
              </a:rPr>
              <a:t>Место </a:t>
            </a:r>
            <a:r>
              <a:rPr lang="en-US" sz="2266" dirty="0" err="1">
                <a:solidFill>
                  <a:srgbClr val="241452"/>
                </a:solidFill>
                <a:latin typeface="Open Sans Light"/>
              </a:rPr>
              <a:t>для</a:t>
            </a:r>
            <a:r>
              <a:rPr lang="en-US" sz="2266" dirty="0">
                <a:solidFill>
                  <a:srgbClr val="241452"/>
                </a:solidFill>
                <a:latin typeface="Open Sans Light"/>
              </a:rPr>
              <a:t> </a:t>
            </a:r>
            <a:r>
              <a:rPr lang="en-US" sz="2266" dirty="0" err="1">
                <a:solidFill>
                  <a:srgbClr val="241452"/>
                </a:solidFill>
                <a:latin typeface="Open Sans Light"/>
              </a:rPr>
              <a:t>вашего</a:t>
            </a:r>
            <a:r>
              <a:rPr lang="en-US" sz="2266" dirty="0">
                <a:solidFill>
                  <a:srgbClr val="241452"/>
                </a:solidFill>
                <a:latin typeface="Open Sans Light"/>
              </a:rPr>
              <a:t> </a:t>
            </a:r>
            <a:r>
              <a:rPr lang="en-US" sz="2266" dirty="0" err="1">
                <a:solidFill>
                  <a:srgbClr val="241452"/>
                </a:solidFill>
                <a:latin typeface="Open Sans Light"/>
              </a:rPr>
              <a:t>текста</a:t>
            </a:r>
            <a:r>
              <a:rPr lang="en-US" sz="2266" dirty="0">
                <a:solidFill>
                  <a:srgbClr val="241452"/>
                </a:solidFill>
                <a:latin typeface="Open Sans Light"/>
              </a:rPr>
              <a:t>.</a:t>
            </a:r>
          </a:p>
          <a:p>
            <a:pPr defTabSz="609630">
              <a:lnSpc>
                <a:spcPts val="3173"/>
              </a:lnSpc>
            </a:pPr>
            <a:r>
              <a:rPr lang="en-US" sz="2266" dirty="0">
                <a:solidFill>
                  <a:srgbClr val="241452"/>
                </a:solidFill>
                <a:latin typeface="Open Sans Light"/>
              </a:rPr>
              <a:t>Место </a:t>
            </a:r>
            <a:r>
              <a:rPr lang="en-US" sz="2266" dirty="0" err="1">
                <a:solidFill>
                  <a:srgbClr val="241452"/>
                </a:solidFill>
                <a:latin typeface="Open Sans Light"/>
              </a:rPr>
              <a:t>для</a:t>
            </a:r>
            <a:r>
              <a:rPr lang="en-US" sz="2266" dirty="0">
                <a:solidFill>
                  <a:srgbClr val="241452"/>
                </a:solidFill>
                <a:latin typeface="Open Sans Light"/>
              </a:rPr>
              <a:t> </a:t>
            </a:r>
            <a:r>
              <a:rPr lang="en-US" sz="2266" dirty="0" err="1">
                <a:solidFill>
                  <a:srgbClr val="241452"/>
                </a:solidFill>
                <a:latin typeface="Open Sans Light"/>
              </a:rPr>
              <a:t>вашего</a:t>
            </a:r>
            <a:r>
              <a:rPr lang="en-US" sz="2266" dirty="0">
                <a:solidFill>
                  <a:srgbClr val="241452"/>
                </a:solidFill>
                <a:latin typeface="Open Sans Light"/>
              </a:rPr>
              <a:t> </a:t>
            </a:r>
            <a:r>
              <a:rPr lang="en-US" sz="2266" dirty="0" err="1">
                <a:solidFill>
                  <a:srgbClr val="241452"/>
                </a:solidFill>
                <a:latin typeface="Open Sans Light"/>
              </a:rPr>
              <a:t>текста</a:t>
            </a:r>
            <a:r>
              <a:rPr lang="en-US" sz="2266" dirty="0">
                <a:solidFill>
                  <a:srgbClr val="241452"/>
                </a:solidFill>
                <a:latin typeface="Open Sans Light"/>
              </a:rPr>
              <a:t>. </a:t>
            </a:r>
          </a:p>
          <a:p>
            <a:pPr defTabSz="609630">
              <a:lnSpc>
                <a:spcPts val="3173"/>
              </a:lnSpc>
            </a:pPr>
            <a:r>
              <a:rPr lang="en-US" sz="2266" dirty="0">
                <a:solidFill>
                  <a:srgbClr val="241452"/>
                </a:solidFill>
                <a:latin typeface="Open Sans Light"/>
              </a:rPr>
              <a:t>Место </a:t>
            </a:r>
            <a:r>
              <a:rPr lang="en-US" sz="2266" dirty="0" err="1">
                <a:solidFill>
                  <a:srgbClr val="241452"/>
                </a:solidFill>
                <a:latin typeface="Open Sans Light"/>
              </a:rPr>
              <a:t>для</a:t>
            </a:r>
            <a:r>
              <a:rPr lang="en-US" sz="2266" dirty="0">
                <a:solidFill>
                  <a:srgbClr val="241452"/>
                </a:solidFill>
                <a:latin typeface="Open Sans Light"/>
              </a:rPr>
              <a:t> </a:t>
            </a:r>
            <a:r>
              <a:rPr lang="en-US" sz="2266" dirty="0" err="1">
                <a:solidFill>
                  <a:srgbClr val="241452"/>
                </a:solidFill>
                <a:latin typeface="Open Sans Light"/>
              </a:rPr>
              <a:t>вашего</a:t>
            </a:r>
            <a:r>
              <a:rPr lang="en-US" sz="2266" dirty="0">
                <a:solidFill>
                  <a:srgbClr val="241452"/>
                </a:solidFill>
                <a:latin typeface="Open Sans Light"/>
              </a:rPr>
              <a:t> </a:t>
            </a:r>
            <a:r>
              <a:rPr lang="en-US" sz="2266" dirty="0" err="1">
                <a:solidFill>
                  <a:srgbClr val="241452"/>
                </a:solidFill>
                <a:latin typeface="Open Sans Light"/>
              </a:rPr>
              <a:t>текста</a:t>
            </a:r>
            <a:r>
              <a:rPr lang="en-US" sz="2266" dirty="0">
                <a:solidFill>
                  <a:srgbClr val="241452"/>
                </a:solidFill>
                <a:latin typeface="Open Sans Light"/>
              </a:rPr>
              <a:t>.</a:t>
            </a:r>
          </a:p>
          <a:p>
            <a:pPr defTabSz="609630">
              <a:lnSpc>
                <a:spcPts val="3173"/>
              </a:lnSpc>
            </a:pPr>
            <a:r>
              <a:rPr lang="en-US" sz="2266" dirty="0">
                <a:solidFill>
                  <a:srgbClr val="241452"/>
                </a:solidFill>
                <a:latin typeface="Open Sans Light"/>
              </a:rPr>
              <a:t>Место </a:t>
            </a:r>
            <a:r>
              <a:rPr lang="en-US" sz="2266" dirty="0" err="1">
                <a:solidFill>
                  <a:srgbClr val="241452"/>
                </a:solidFill>
                <a:latin typeface="Open Sans Light"/>
              </a:rPr>
              <a:t>для</a:t>
            </a:r>
            <a:r>
              <a:rPr lang="en-US" sz="2266" dirty="0">
                <a:solidFill>
                  <a:srgbClr val="241452"/>
                </a:solidFill>
                <a:latin typeface="Open Sans Light"/>
              </a:rPr>
              <a:t> </a:t>
            </a:r>
            <a:r>
              <a:rPr lang="en-US" sz="2266" dirty="0" err="1">
                <a:solidFill>
                  <a:srgbClr val="241452"/>
                </a:solidFill>
                <a:latin typeface="Open Sans Light"/>
              </a:rPr>
              <a:t>вашего</a:t>
            </a:r>
            <a:r>
              <a:rPr lang="en-US" sz="2266" dirty="0">
                <a:solidFill>
                  <a:srgbClr val="241452"/>
                </a:solidFill>
                <a:latin typeface="Open Sans Light"/>
              </a:rPr>
              <a:t> </a:t>
            </a:r>
            <a:r>
              <a:rPr lang="en-US" sz="2266" dirty="0" err="1">
                <a:solidFill>
                  <a:srgbClr val="241452"/>
                </a:solidFill>
                <a:latin typeface="Open Sans Light"/>
              </a:rPr>
              <a:t>текста</a:t>
            </a:r>
            <a:r>
              <a:rPr lang="en-US" sz="2266" dirty="0">
                <a:solidFill>
                  <a:srgbClr val="241452"/>
                </a:solidFill>
                <a:latin typeface="Open Sans Light"/>
              </a:rPr>
              <a:t>. </a:t>
            </a:r>
          </a:p>
          <a:p>
            <a:pPr defTabSz="609630">
              <a:lnSpc>
                <a:spcPts val="3173"/>
              </a:lnSpc>
            </a:pPr>
            <a:r>
              <a:rPr lang="en-US" sz="2266" dirty="0">
                <a:solidFill>
                  <a:srgbClr val="241452"/>
                </a:solidFill>
                <a:latin typeface="Open Sans Light"/>
              </a:rPr>
              <a:t>Место </a:t>
            </a:r>
            <a:r>
              <a:rPr lang="en-US" sz="2266" dirty="0" err="1">
                <a:solidFill>
                  <a:srgbClr val="241452"/>
                </a:solidFill>
                <a:latin typeface="Open Sans Light"/>
              </a:rPr>
              <a:t>для</a:t>
            </a:r>
            <a:r>
              <a:rPr lang="en-US" sz="2266" dirty="0">
                <a:solidFill>
                  <a:srgbClr val="241452"/>
                </a:solidFill>
                <a:latin typeface="Open Sans Light"/>
              </a:rPr>
              <a:t> </a:t>
            </a:r>
            <a:r>
              <a:rPr lang="en-US" sz="2266" dirty="0" err="1">
                <a:solidFill>
                  <a:srgbClr val="241452"/>
                </a:solidFill>
                <a:latin typeface="Open Sans Light"/>
              </a:rPr>
              <a:t>вашего</a:t>
            </a:r>
            <a:r>
              <a:rPr lang="en-US" sz="2266" dirty="0">
                <a:solidFill>
                  <a:srgbClr val="241452"/>
                </a:solidFill>
                <a:latin typeface="Open Sans Light"/>
              </a:rPr>
              <a:t> </a:t>
            </a:r>
            <a:r>
              <a:rPr lang="en-US" sz="2266" dirty="0" err="1">
                <a:solidFill>
                  <a:srgbClr val="241452"/>
                </a:solidFill>
                <a:latin typeface="Open Sans Light"/>
              </a:rPr>
              <a:t>текста</a:t>
            </a:r>
            <a:r>
              <a:rPr lang="en-US" sz="2266" dirty="0">
                <a:solidFill>
                  <a:srgbClr val="241452"/>
                </a:solidFill>
                <a:latin typeface="Open Sans Light"/>
              </a:rPr>
              <a:t>.</a:t>
            </a:r>
          </a:p>
          <a:p>
            <a:pPr defTabSz="609630">
              <a:lnSpc>
                <a:spcPts val="3173"/>
              </a:lnSpc>
            </a:pPr>
            <a:endParaRPr lang="en-US" sz="2266" dirty="0">
              <a:solidFill>
                <a:srgbClr val="241452"/>
              </a:solidFill>
              <a:latin typeface="Open Sans Light"/>
            </a:endParaRPr>
          </a:p>
          <a:p>
            <a:pPr defTabSz="609630">
              <a:lnSpc>
                <a:spcPts val="3173"/>
              </a:lnSpc>
            </a:pPr>
            <a:endParaRPr lang="en-US" sz="2266" dirty="0">
              <a:solidFill>
                <a:srgbClr val="241452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490824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7A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4175330"/>
            <a:ext cx="5180684" cy="1996870"/>
            <a:chOff x="0" y="0"/>
            <a:chExt cx="4039430" cy="15569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39430" cy="1556979"/>
            </a:xfrm>
            <a:custGeom>
              <a:avLst/>
              <a:gdLst/>
              <a:ahLst/>
              <a:cxnLst/>
              <a:rect l="l" t="t" r="r" b="b"/>
              <a:pathLst>
                <a:path w="4039430" h="1556979">
                  <a:moveTo>
                    <a:pt x="3914970" y="1556979"/>
                  </a:moveTo>
                  <a:lnTo>
                    <a:pt x="124460" y="1556979"/>
                  </a:lnTo>
                  <a:cubicBezTo>
                    <a:pt x="55880" y="1556979"/>
                    <a:pt x="0" y="1501099"/>
                    <a:pt x="0" y="143251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14970" y="0"/>
                  </a:lnTo>
                  <a:cubicBezTo>
                    <a:pt x="3983550" y="0"/>
                    <a:pt x="4039430" y="55880"/>
                    <a:pt x="4039430" y="124460"/>
                  </a:cubicBezTo>
                  <a:lnTo>
                    <a:pt x="4039430" y="1432519"/>
                  </a:lnTo>
                  <a:cubicBezTo>
                    <a:pt x="4039430" y="1501099"/>
                    <a:pt x="3983550" y="1556979"/>
                    <a:pt x="3914970" y="1556979"/>
                  </a:cubicBez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85800" y="1751866"/>
            <a:ext cx="5180684" cy="1972434"/>
            <a:chOff x="0" y="0"/>
            <a:chExt cx="4039430" cy="153792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39430" cy="1537926"/>
            </a:xfrm>
            <a:custGeom>
              <a:avLst/>
              <a:gdLst/>
              <a:ahLst/>
              <a:cxnLst/>
              <a:rect l="l" t="t" r="r" b="b"/>
              <a:pathLst>
                <a:path w="4039430" h="1537926">
                  <a:moveTo>
                    <a:pt x="3914970" y="1537926"/>
                  </a:moveTo>
                  <a:lnTo>
                    <a:pt x="124460" y="1537926"/>
                  </a:lnTo>
                  <a:cubicBezTo>
                    <a:pt x="55880" y="1537926"/>
                    <a:pt x="0" y="1482046"/>
                    <a:pt x="0" y="141346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14970" y="0"/>
                  </a:lnTo>
                  <a:cubicBezTo>
                    <a:pt x="3983550" y="0"/>
                    <a:pt x="4039430" y="55880"/>
                    <a:pt x="4039430" y="124460"/>
                  </a:cubicBezTo>
                  <a:lnTo>
                    <a:pt x="4039430" y="1413466"/>
                  </a:lnTo>
                  <a:cubicBezTo>
                    <a:pt x="4039430" y="1482046"/>
                    <a:pt x="3983550" y="1537926"/>
                    <a:pt x="3914970" y="1537926"/>
                  </a:cubicBez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325516" y="4175330"/>
            <a:ext cx="5180684" cy="1996870"/>
            <a:chOff x="0" y="0"/>
            <a:chExt cx="4039430" cy="15569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39430" cy="1556979"/>
            </a:xfrm>
            <a:custGeom>
              <a:avLst/>
              <a:gdLst/>
              <a:ahLst/>
              <a:cxnLst/>
              <a:rect l="l" t="t" r="r" b="b"/>
              <a:pathLst>
                <a:path w="4039430" h="1556979">
                  <a:moveTo>
                    <a:pt x="3914970" y="1556979"/>
                  </a:moveTo>
                  <a:lnTo>
                    <a:pt x="124460" y="1556979"/>
                  </a:lnTo>
                  <a:cubicBezTo>
                    <a:pt x="55880" y="1556979"/>
                    <a:pt x="0" y="1501099"/>
                    <a:pt x="0" y="143251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14970" y="0"/>
                  </a:lnTo>
                  <a:cubicBezTo>
                    <a:pt x="3983550" y="0"/>
                    <a:pt x="4039430" y="55880"/>
                    <a:pt x="4039430" y="124460"/>
                  </a:cubicBezTo>
                  <a:lnTo>
                    <a:pt x="4039430" y="1432519"/>
                  </a:lnTo>
                  <a:cubicBezTo>
                    <a:pt x="4039430" y="1501099"/>
                    <a:pt x="3983550" y="1556979"/>
                    <a:pt x="3914970" y="1556979"/>
                  </a:cubicBez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325516" y="1751866"/>
            <a:ext cx="5180684" cy="1972434"/>
            <a:chOff x="0" y="0"/>
            <a:chExt cx="4039430" cy="153792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039430" cy="1537926"/>
            </a:xfrm>
            <a:custGeom>
              <a:avLst/>
              <a:gdLst/>
              <a:ahLst/>
              <a:cxnLst/>
              <a:rect l="l" t="t" r="r" b="b"/>
              <a:pathLst>
                <a:path w="4039430" h="1537926">
                  <a:moveTo>
                    <a:pt x="3914970" y="1537926"/>
                  </a:moveTo>
                  <a:lnTo>
                    <a:pt x="124460" y="1537926"/>
                  </a:lnTo>
                  <a:cubicBezTo>
                    <a:pt x="55880" y="1537926"/>
                    <a:pt x="0" y="1482046"/>
                    <a:pt x="0" y="141346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14970" y="0"/>
                  </a:lnTo>
                  <a:cubicBezTo>
                    <a:pt x="3983550" y="0"/>
                    <a:pt x="4039430" y="55880"/>
                    <a:pt x="4039430" y="124460"/>
                  </a:cubicBezTo>
                  <a:lnTo>
                    <a:pt x="4039430" y="1413466"/>
                  </a:lnTo>
                  <a:cubicBezTo>
                    <a:pt x="4039430" y="1482046"/>
                    <a:pt x="3983550" y="1537926"/>
                    <a:pt x="3914970" y="1537926"/>
                  </a:cubicBez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301433">
            <a:off x="376244" y="652870"/>
            <a:ext cx="2056117" cy="79931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3276142" y="666725"/>
            <a:ext cx="9383396" cy="719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6000"/>
              </a:lnSpc>
            </a:pPr>
            <a:r>
              <a:rPr lang="ru-RU" sz="4400" b="1" dirty="0">
                <a:solidFill>
                  <a:schemeClr val="bg1"/>
                </a:solidFill>
                <a:latin typeface="Georgia" panose="02040502050405020303" pitchFamily="18" charset="0"/>
              </a:rPr>
              <a:t>Заголовок слайда</a:t>
            </a:r>
            <a:endParaRPr lang="en-US" sz="4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53164" y="1997356"/>
            <a:ext cx="4057695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173"/>
              </a:lnSpc>
            </a:pPr>
            <a:r>
              <a:rPr lang="en-US" sz="2266" dirty="0">
                <a:solidFill>
                  <a:srgbClr val="241452"/>
                </a:solidFill>
                <a:latin typeface="Open Sans Light"/>
              </a:rPr>
              <a:t>Место </a:t>
            </a:r>
            <a:r>
              <a:rPr lang="en-US" sz="2266" dirty="0" err="1">
                <a:solidFill>
                  <a:srgbClr val="241452"/>
                </a:solidFill>
                <a:latin typeface="Open Sans Light"/>
              </a:rPr>
              <a:t>для</a:t>
            </a:r>
            <a:r>
              <a:rPr lang="en-US" sz="2266" dirty="0">
                <a:solidFill>
                  <a:srgbClr val="241452"/>
                </a:solidFill>
                <a:latin typeface="Open Sans Light"/>
              </a:rPr>
              <a:t> </a:t>
            </a:r>
            <a:r>
              <a:rPr lang="en-US" sz="2266" dirty="0" err="1">
                <a:solidFill>
                  <a:srgbClr val="241452"/>
                </a:solidFill>
                <a:latin typeface="Open Sans Light"/>
              </a:rPr>
              <a:t>вашего</a:t>
            </a:r>
            <a:r>
              <a:rPr lang="en-US" sz="2266" dirty="0">
                <a:solidFill>
                  <a:srgbClr val="241452"/>
                </a:solidFill>
                <a:latin typeface="Open Sans Light"/>
              </a:rPr>
              <a:t> </a:t>
            </a:r>
            <a:r>
              <a:rPr lang="en-US" sz="2266" dirty="0" err="1">
                <a:solidFill>
                  <a:srgbClr val="241452"/>
                </a:solidFill>
                <a:latin typeface="Open Sans Light"/>
              </a:rPr>
              <a:t>текста</a:t>
            </a:r>
            <a:r>
              <a:rPr lang="en-US" sz="2266" dirty="0">
                <a:solidFill>
                  <a:srgbClr val="241452"/>
                </a:solidFill>
                <a:latin typeface="Open Sans Light"/>
              </a:rPr>
              <a:t>. </a:t>
            </a:r>
          </a:p>
          <a:p>
            <a:pPr defTabSz="609630">
              <a:lnSpc>
                <a:spcPts val="3173"/>
              </a:lnSpc>
            </a:pPr>
            <a:r>
              <a:rPr lang="en-US" sz="2266" dirty="0">
                <a:solidFill>
                  <a:srgbClr val="241452"/>
                </a:solidFill>
                <a:latin typeface="Open Sans Light"/>
              </a:rPr>
              <a:t>Место </a:t>
            </a:r>
            <a:r>
              <a:rPr lang="en-US" sz="2266" dirty="0" err="1">
                <a:solidFill>
                  <a:srgbClr val="241452"/>
                </a:solidFill>
                <a:latin typeface="Open Sans Light"/>
              </a:rPr>
              <a:t>для</a:t>
            </a:r>
            <a:r>
              <a:rPr lang="en-US" sz="2266" dirty="0">
                <a:solidFill>
                  <a:srgbClr val="241452"/>
                </a:solidFill>
                <a:latin typeface="Open Sans Light"/>
              </a:rPr>
              <a:t> </a:t>
            </a:r>
            <a:r>
              <a:rPr lang="en-US" sz="2266" dirty="0" err="1">
                <a:solidFill>
                  <a:srgbClr val="241452"/>
                </a:solidFill>
                <a:latin typeface="Open Sans Light"/>
              </a:rPr>
              <a:t>вашего</a:t>
            </a:r>
            <a:r>
              <a:rPr lang="en-US" sz="2266" dirty="0">
                <a:solidFill>
                  <a:srgbClr val="241452"/>
                </a:solidFill>
                <a:latin typeface="Open Sans Light"/>
              </a:rPr>
              <a:t> </a:t>
            </a:r>
            <a:r>
              <a:rPr lang="en-US" sz="2266" dirty="0" err="1">
                <a:solidFill>
                  <a:srgbClr val="241452"/>
                </a:solidFill>
                <a:latin typeface="Open Sans Light"/>
              </a:rPr>
              <a:t>текста</a:t>
            </a:r>
            <a:r>
              <a:rPr lang="en-US" sz="2266" dirty="0">
                <a:solidFill>
                  <a:srgbClr val="241452"/>
                </a:solidFill>
                <a:latin typeface="Open Sans Light"/>
              </a:rPr>
              <a:t>.</a:t>
            </a:r>
          </a:p>
          <a:p>
            <a:pPr defTabSz="609630">
              <a:lnSpc>
                <a:spcPts val="3173"/>
              </a:lnSpc>
            </a:pPr>
            <a:r>
              <a:rPr lang="en-US" sz="2266" dirty="0">
                <a:solidFill>
                  <a:srgbClr val="241452"/>
                </a:solidFill>
                <a:latin typeface="Open Sans Light"/>
              </a:rPr>
              <a:t>Место </a:t>
            </a:r>
            <a:r>
              <a:rPr lang="en-US" sz="2266" dirty="0" err="1">
                <a:solidFill>
                  <a:srgbClr val="241452"/>
                </a:solidFill>
                <a:latin typeface="Open Sans Light"/>
              </a:rPr>
              <a:t>для</a:t>
            </a:r>
            <a:r>
              <a:rPr lang="en-US" sz="2266" dirty="0">
                <a:solidFill>
                  <a:srgbClr val="241452"/>
                </a:solidFill>
                <a:latin typeface="Open Sans Light"/>
              </a:rPr>
              <a:t> </a:t>
            </a:r>
            <a:r>
              <a:rPr lang="en-US" sz="2266" dirty="0" err="1">
                <a:solidFill>
                  <a:srgbClr val="241452"/>
                </a:solidFill>
                <a:latin typeface="Open Sans Light"/>
              </a:rPr>
              <a:t>вашего</a:t>
            </a:r>
            <a:r>
              <a:rPr lang="en-US" sz="2266" dirty="0">
                <a:solidFill>
                  <a:srgbClr val="241452"/>
                </a:solidFill>
                <a:latin typeface="Open Sans Light"/>
              </a:rPr>
              <a:t> </a:t>
            </a:r>
            <a:r>
              <a:rPr lang="en-US" sz="2266" dirty="0" err="1">
                <a:solidFill>
                  <a:srgbClr val="241452"/>
                </a:solidFill>
                <a:latin typeface="Open Sans Light"/>
              </a:rPr>
              <a:t>текста</a:t>
            </a:r>
            <a:r>
              <a:rPr lang="en-US" sz="2266" dirty="0">
                <a:solidFill>
                  <a:srgbClr val="241452"/>
                </a:solidFill>
                <a:latin typeface="Open Sans Light"/>
              </a:rPr>
              <a:t>.</a:t>
            </a:r>
          </a:p>
          <a:p>
            <a:pPr defTabSz="609630">
              <a:lnSpc>
                <a:spcPts val="3173"/>
              </a:lnSpc>
            </a:pPr>
            <a:endParaRPr lang="en-US" sz="2266" dirty="0">
              <a:solidFill>
                <a:srgbClr val="241452"/>
              </a:solidFill>
              <a:latin typeface="Open Sans Ligh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572285" y="1916565"/>
            <a:ext cx="4057695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173"/>
              </a:lnSpc>
            </a:pPr>
            <a:r>
              <a:rPr lang="en-US" sz="2266" dirty="0">
                <a:solidFill>
                  <a:srgbClr val="241452"/>
                </a:solidFill>
                <a:latin typeface="Open Sans Light"/>
              </a:rPr>
              <a:t>Место </a:t>
            </a:r>
            <a:r>
              <a:rPr lang="en-US" sz="2266" dirty="0" err="1">
                <a:solidFill>
                  <a:srgbClr val="241452"/>
                </a:solidFill>
                <a:latin typeface="Open Sans Light"/>
              </a:rPr>
              <a:t>для</a:t>
            </a:r>
            <a:r>
              <a:rPr lang="en-US" sz="2266" dirty="0">
                <a:solidFill>
                  <a:srgbClr val="241452"/>
                </a:solidFill>
                <a:latin typeface="Open Sans Light"/>
              </a:rPr>
              <a:t> </a:t>
            </a:r>
            <a:r>
              <a:rPr lang="en-US" sz="2266" dirty="0" err="1">
                <a:solidFill>
                  <a:srgbClr val="241452"/>
                </a:solidFill>
                <a:latin typeface="Open Sans Light"/>
              </a:rPr>
              <a:t>вашего</a:t>
            </a:r>
            <a:r>
              <a:rPr lang="en-US" sz="2266" dirty="0">
                <a:solidFill>
                  <a:srgbClr val="241452"/>
                </a:solidFill>
                <a:latin typeface="Open Sans Light"/>
              </a:rPr>
              <a:t> </a:t>
            </a:r>
            <a:r>
              <a:rPr lang="en-US" sz="2266" dirty="0" err="1">
                <a:solidFill>
                  <a:srgbClr val="241452"/>
                </a:solidFill>
                <a:latin typeface="Open Sans Light"/>
              </a:rPr>
              <a:t>текста</a:t>
            </a:r>
            <a:r>
              <a:rPr lang="en-US" sz="2266" dirty="0">
                <a:solidFill>
                  <a:srgbClr val="241452"/>
                </a:solidFill>
                <a:latin typeface="Open Sans Light"/>
              </a:rPr>
              <a:t>. </a:t>
            </a:r>
          </a:p>
          <a:p>
            <a:pPr defTabSz="609630">
              <a:lnSpc>
                <a:spcPts val="3173"/>
              </a:lnSpc>
            </a:pPr>
            <a:r>
              <a:rPr lang="en-US" sz="2266" dirty="0">
                <a:solidFill>
                  <a:srgbClr val="241452"/>
                </a:solidFill>
                <a:latin typeface="Open Sans Light"/>
              </a:rPr>
              <a:t>Место </a:t>
            </a:r>
            <a:r>
              <a:rPr lang="en-US" sz="2266" dirty="0" err="1">
                <a:solidFill>
                  <a:srgbClr val="241452"/>
                </a:solidFill>
                <a:latin typeface="Open Sans Light"/>
              </a:rPr>
              <a:t>для</a:t>
            </a:r>
            <a:r>
              <a:rPr lang="en-US" sz="2266" dirty="0">
                <a:solidFill>
                  <a:srgbClr val="241452"/>
                </a:solidFill>
                <a:latin typeface="Open Sans Light"/>
              </a:rPr>
              <a:t> </a:t>
            </a:r>
            <a:r>
              <a:rPr lang="en-US" sz="2266" dirty="0" err="1">
                <a:solidFill>
                  <a:srgbClr val="241452"/>
                </a:solidFill>
                <a:latin typeface="Open Sans Light"/>
              </a:rPr>
              <a:t>вашего</a:t>
            </a:r>
            <a:r>
              <a:rPr lang="en-US" sz="2266" dirty="0">
                <a:solidFill>
                  <a:srgbClr val="241452"/>
                </a:solidFill>
                <a:latin typeface="Open Sans Light"/>
              </a:rPr>
              <a:t> </a:t>
            </a:r>
            <a:r>
              <a:rPr lang="en-US" sz="2266" dirty="0" err="1">
                <a:solidFill>
                  <a:srgbClr val="241452"/>
                </a:solidFill>
                <a:latin typeface="Open Sans Light"/>
              </a:rPr>
              <a:t>текста</a:t>
            </a:r>
            <a:r>
              <a:rPr lang="en-US" sz="2266" dirty="0">
                <a:solidFill>
                  <a:srgbClr val="241452"/>
                </a:solidFill>
                <a:latin typeface="Open Sans Light"/>
              </a:rPr>
              <a:t>.</a:t>
            </a:r>
          </a:p>
          <a:p>
            <a:pPr defTabSz="609630">
              <a:lnSpc>
                <a:spcPts val="3173"/>
              </a:lnSpc>
            </a:pPr>
            <a:r>
              <a:rPr lang="en-US" sz="2266" dirty="0">
                <a:solidFill>
                  <a:srgbClr val="241452"/>
                </a:solidFill>
                <a:latin typeface="Open Sans Light"/>
              </a:rPr>
              <a:t>Место </a:t>
            </a:r>
            <a:r>
              <a:rPr lang="en-US" sz="2266" dirty="0" err="1">
                <a:solidFill>
                  <a:srgbClr val="241452"/>
                </a:solidFill>
                <a:latin typeface="Open Sans Light"/>
              </a:rPr>
              <a:t>для</a:t>
            </a:r>
            <a:r>
              <a:rPr lang="en-US" sz="2266" dirty="0">
                <a:solidFill>
                  <a:srgbClr val="241452"/>
                </a:solidFill>
                <a:latin typeface="Open Sans Light"/>
              </a:rPr>
              <a:t> </a:t>
            </a:r>
            <a:r>
              <a:rPr lang="en-US" sz="2266" dirty="0" err="1">
                <a:solidFill>
                  <a:srgbClr val="241452"/>
                </a:solidFill>
                <a:latin typeface="Open Sans Light"/>
              </a:rPr>
              <a:t>вашего</a:t>
            </a:r>
            <a:r>
              <a:rPr lang="en-US" sz="2266" dirty="0">
                <a:solidFill>
                  <a:srgbClr val="241452"/>
                </a:solidFill>
                <a:latin typeface="Open Sans Light"/>
              </a:rPr>
              <a:t> </a:t>
            </a:r>
            <a:r>
              <a:rPr lang="en-US" sz="2266" dirty="0" err="1">
                <a:solidFill>
                  <a:srgbClr val="241452"/>
                </a:solidFill>
                <a:latin typeface="Open Sans Light"/>
              </a:rPr>
              <a:t>текста</a:t>
            </a:r>
            <a:r>
              <a:rPr lang="en-US" sz="2266" dirty="0">
                <a:solidFill>
                  <a:srgbClr val="241452"/>
                </a:solidFill>
                <a:latin typeface="Open Sans Light"/>
              </a:rPr>
              <a:t>.</a:t>
            </a:r>
          </a:p>
          <a:p>
            <a:pPr defTabSz="609630">
              <a:lnSpc>
                <a:spcPts val="3173"/>
              </a:lnSpc>
            </a:pPr>
            <a:endParaRPr lang="en-US" sz="2266" dirty="0">
              <a:solidFill>
                <a:srgbClr val="241452"/>
              </a:solidFill>
              <a:latin typeface="Open Sans Ligh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53164" y="4352247"/>
            <a:ext cx="4057695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173"/>
              </a:lnSpc>
            </a:pPr>
            <a:r>
              <a:rPr lang="en-US" sz="2266" dirty="0">
                <a:solidFill>
                  <a:srgbClr val="241452"/>
                </a:solidFill>
                <a:latin typeface="Open Sans Light"/>
              </a:rPr>
              <a:t>Место </a:t>
            </a:r>
            <a:r>
              <a:rPr lang="en-US" sz="2266" dirty="0" err="1">
                <a:solidFill>
                  <a:srgbClr val="241452"/>
                </a:solidFill>
                <a:latin typeface="Open Sans Light"/>
              </a:rPr>
              <a:t>для</a:t>
            </a:r>
            <a:r>
              <a:rPr lang="en-US" sz="2266" dirty="0">
                <a:solidFill>
                  <a:srgbClr val="241452"/>
                </a:solidFill>
                <a:latin typeface="Open Sans Light"/>
              </a:rPr>
              <a:t> </a:t>
            </a:r>
            <a:r>
              <a:rPr lang="en-US" sz="2266" dirty="0" err="1">
                <a:solidFill>
                  <a:srgbClr val="241452"/>
                </a:solidFill>
                <a:latin typeface="Open Sans Light"/>
              </a:rPr>
              <a:t>вашего</a:t>
            </a:r>
            <a:r>
              <a:rPr lang="en-US" sz="2266" dirty="0">
                <a:solidFill>
                  <a:srgbClr val="241452"/>
                </a:solidFill>
                <a:latin typeface="Open Sans Light"/>
              </a:rPr>
              <a:t> </a:t>
            </a:r>
            <a:r>
              <a:rPr lang="en-US" sz="2266" dirty="0" err="1">
                <a:solidFill>
                  <a:srgbClr val="241452"/>
                </a:solidFill>
                <a:latin typeface="Open Sans Light"/>
              </a:rPr>
              <a:t>текста</a:t>
            </a:r>
            <a:r>
              <a:rPr lang="en-US" sz="2266" dirty="0">
                <a:solidFill>
                  <a:srgbClr val="241452"/>
                </a:solidFill>
                <a:latin typeface="Open Sans Light"/>
              </a:rPr>
              <a:t>. </a:t>
            </a:r>
          </a:p>
          <a:p>
            <a:pPr defTabSz="609630">
              <a:lnSpc>
                <a:spcPts val="3173"/>
              </a:lnSpc>
            </a:pPr>
            <a:r>
              <a:rPr lang="en-US" sz="2266" dirty="0">
                <a:solidFill>
                  <a:srgbClr val="241452"/>
                </a:solidFill>
                <a:latin typeface="Open Sans Light"/>
              </a:rPr>
              <a:t>Место </a:t>
            </a:r>
            <a:r>
              <a:rPr lang="en-US" sz="2266" dirty="0" err="1">
                <a:solidFill>
                  <a:srgbClr val="241452"/>
                </a:solidFill>
                <a:latin typeface="Open Sans Light"/>
              </a:rPr>
              <a:t>для</a:t>
            </a:r>
            <a:r>
              <a:rPr lang="en-US" sz="2266" dirty="0">
                <a:solidFill>
                  <a:srgbClr val="241452"/>
                </a:solidFill>
                <a:latin typeface="Open Sans Light"/>
              </a:rPr>
              <a:t> </a:t>
            </a:r>
            <a:r>
              <a:rPr lang="en-US" sz="2266" dirty="0" err="1">
                <a:solidFill>
                  <a:srgbClr val="241452"/>
                </a:solidFill>
                <a:latin typeface="Open Sans Light"/>
              </a:rPr>
              <a:t>вашего</a:t>
            </a:r>
            <a:r>
              <a:rPr lang="en-US" sz="2266" dirty="0">
                <a:solidFill>
                  <a:srgbClr val="241452"/>
                </a:solidFill>
                <a:latin typeface="Open Sans Light"/>
              </a:rPr>
              <a:t> </a:t>
            </a:r>
            <a:r>
              <a:rPr lang="en-US" sz="2266" dirty="0" err="1">
                <a:solidFill>
                  <a:srgbClr val="241452"/>
                </a:solidFill>
                <a:latin typeface="Open Sans Light"/>
              </a:rPr>
              <a:t>текста</a:t>
            </a:r>
            <a:r>
              <a:rPr lang="en-US" sz="2266" dirty="0">
                <a:solidFill>
                  <a:srgbClr val="241452"/>
                </a:solidFill>
                <a:latin typeface="Open Sans Light"/>
              </a:rPr>
              <a:t>.</a:t>
            </a:r>
          </a:p>
          <a:p>
            <a:pPr defTabSz="609630">
              <a:lnSpc>
                <a:spcPts val="3173"/>
              </a:lnSpc>
            </a:pPr>
            <a:r>
              <a:rPr lang="en-US" sz="2266" dirty="0">
                <a:solidFill>
                  <a:srgbClr val="241452"/>
                </a:solidFill>
                <a:latin typeface="Open Sans Light"/>
              </a:rPr>
              <a:t>Место </a:t>
            </a:r>
            <a:r>
              <a:rPr lang="en-US" sz="2266" dirty="0" err="1">
                <a:solidFill>
                  <a:srgbClr val="241452"/>
                </a:solidFill>
                <a:latin typeface="Open Sans Light"/>
              </a:rPr>
              <a:t>для</a:t>
            </a:r>
            <a:r>
              <a:rPr lang="en-US" sz="2266" dirty="0">
                <a:solidFill>
                  <a:srgbClr val="241452"/>
                </a:solidFill>
                <a:latin typeface="Open Sans Light"/>
              </a:rPr>
              <a:t> </a:t>
            </a:r>
            <a:r>
              <a:rPr lang="en-US" sz="2266" dirty="0" err="1">
                <a:solidFill>
                  <a:srgbClr val="241452"/>
                </a:solidFill>
                <a:latin typeface="Open Sans Light"/>
              </a:rPr>
              <a:t>вашего</a:t>
            </a:r>
            <a:r>
              <a:rPr lang="en-US" sz="2266" dirty="0">
                <a:solidFill>
                  <a:srgbClr val="241452"/>
                </a:solidFill>
                <a:latin typeface="Open Sans Light"/>
              </a:rPr>
              <a:t> </a:t>
            </a:r>
            <a:r>
              <a:rPr lang="en-US" sz="2266" dirty="0" err="1">
                <a:solidFill>
                  <a:srgbClr val="241452"/>
                </a:solidFill>
                <a:latin typeface="Open Sans Light"/>
              </a:rPr>
              <a:t>текста</a:t>
            </a:r>
            <a:r>
              <a:rPr lang="en-US" sz="2266" dirty="0">
                <a:solidFill>
                  <a:srgbClr val="241452"/>
                </a:solidFill>
                <a:latin typeface="Open Sans Light"/>
              </a:rPr>
              <a:t>.</a:t>
            </a:r>
          </a:p>
          <a:p>
            <a:pPr defTabSz="609630">
              <a:lnSpc>
                <a:spcPts val="3173"/>
              </a:lnSpc>
            </a:pPr>
            <a:endParaRPr lang="en-US" sz="2266" dirty="0">
              <a:solidFill>
                <a:srgbClr val="241452"/>
              </a:solidFill>
              <a:latin typeface="Open Sans Light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572285" y="4352247"/>
            <a:ext cx="4057695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173"/>
              </a:lnSpc>
            </a:pPr>
            <a:r>
              <a:rPr lang="en-US" sz="2266" dirty="0">
                <a:solidFill>
                  <a:srgbClr val="241452"/>
                </a:solidFill>
                <a:latin typeface="Open Sans Light"/>
              </a:rPr>
              <a:t>Место </a:t>
            </a:r>
            <a:r>
              <a:rPr lang="en-US" sz="2266" dirty="0" err="1">
                <a:solidFill>
                  <a:srgbClr val="241452"/>
                </a:solidFill>
                <a:latin typeface="Open Sans Light"/>
              </a:rPr>
              <a:t>для</a:t>
            </a:r>
            <a:r>
              <a:rPr lang="en-US" sz="2266" dirty="0">
                <a:solidFill>
                  <a:srgbClr val="241452"/>
                </a:solidFill>
                <a:latin typeface="Open Sans Light"/>
              </a:rPr>
              <a:t> </a:t>
            </a:r>
            <a:r>
              <a:rPr lang="en-US" sz="2266" dirty="0" err="1">
                <a:solidFill>
                  <a:srgbClr val="241452"/>
                </a:solidFill>
                <a:latin typeface="Open Sans Light"/>
              </a:rPr>
              <a:t>вашего</a:t>
            </a:r>
            <a:r>
              <a:rPr lang="en-US" sz="2266" dirty="0">
                <a:solidFill>
                  <a:srgbClr val="241452"/>
                </a:solidFill>
                <a:latin typeface="Open Sans Light"/>
              </a:rPr>
              <a:t> </a:t>
            </a:r>
            <a:r>
              <a:rPr lang="en-US" sz="2266" dirty="0" err="1">
                <a:solidFill>
                  <a:srgbClr val="241452"/>
                </a:solidFill>
                <a:latin typeface="Open Sans Light"/>
              </a:rPr>
              <a:t>текста</a:t>
            </a:r>
            <a:r>
              <a:rPr lang="en-US" sz="2266" dirty="0">
                <a:solidFill>
                  <a:srgbClr val="241452"/>
                </a:solidFill>
                <a:latin typeface="Open Sans Light"/>
              </a:rPr>
              <a:t>. </a:t>
            </a:r>
          </a:p>
          <a:p>
            <a:pPr defTabSz="609630">
              <a:lnSpc>
                <a:spcPts val="3173"/>
              </a:lnSpc>
            </a:pPr>
            <a:r>
              <a:rPr lang="en-US" sz="2266" dirty="0">
                <a:solidFill>
                  <a:srgbClr val="241452"/>
                </a:solidFill>
                <a:latin typeface="Open Sans Light"/>
              </a:rPr>
              <a:t>Место </a:t>
            </a:r>
            <a:r>
              <a:rPr lang="en-US" sz="2266" dirty="0" err="1">
                <a:solidFill>
                  <a:srgbClr val="241452"/>
                </a:solidFill>
                <a:latin typeface="Open Sans Light"/>
              </a:rPr>
              <a:t>для</a:t>
            </a:r>
            <a:r>
              <a:rPr lang="en-US" sz="2266" dirty="0">
                <a:solidFill>
                  <a:srgbClr val="241452"/>
                </a:solidFill>
                <a:latin typeface="Open Sans Light"/>
              </a:rPr>
              <a:t> </a:t>
            </a:r>
            <a:r>
              <a:rPr lang="en-US" sz="2266" dirty="0" err="1">
                <a:solidFill>
                  <a:srgbClr val="241452"/>
                </a:solidFill>
                <a:latin typeface="Open Sans Light"/>
              </a:rPr>
              <a:t>вашего</a:t>
            </a:r>
            <a:r>
              <a:rPr lang="en-US" sz="2266" dirty="0">
                <a:solidFill>
                  <a:srgbClr val="241452"/>
                </a:solidFill>
                <a:latin typeface="Open Sans Light"/>
              </a:rPr>
              <a:t> </a:t>
            </a:r>
            <a:r>
              <a:rPr lang="en-US" sz="2266" dirty="0" err="1">
                <a:solidFill>
                  <a:srgbClr val="241452"/>
                </a:solidFill>
                <a:latin typeface="Open Sans Light"/>
              </a:rPr>
              <a:t>текста</a:t>
            </a:r>
            <a:r>
              <a:rPr lang="en-US" sz="2266" dirty="0">
                <a:solidFill>
                  <a:srgbClr val="241452"/>
                </a:solidFill>
                <a:latin typeface="Open Sans Light"/>
              </a:rPr>
              <a:t>.</a:t>
            </a:r>
          </a:p>
          <a:p>
            <a:pPr defTabSz="609630">
              <a:lnSpc>
                <a:spcPts val="3173"/>
              </a:lnSpc>
            </a:pPr>
            <a:r>
              <a:rPr lang="en-US" sz="2266" dirty="0">
                <a:solidFill>
                  <a:srgbClr val="241452"/>
                </a:solidFill>
                <a:latin typeface="Open Sans Light"/>
              </a:rPr>
              <a:t>Место </a:t>
            </a:r>
            <a:r>
              <a:rPr lang="en-US" sz="2266" dirty="0" err="1">
                <a:solidFill>
                  <a:srgbClr val="241452"/>
                </a:solidFill>
                <a:latin typeface="Open Sans Light"/>
              </a:rPr>
              <a:t>для</a:t>
            </a:r>
            <a:r>
              <a:rPr lang="en-US" sz="2266" dirty="0">
                <a:solidFill>
                  <a:srgbClr val="241452"/>
                </a:solidFill>
                <a:latin typeface="Open Sans Light"/>
              </a:rPr>
              <a:t> </a:t>
            </a:r>
            <a:r>
              <a:rPr lang="en-US" sz="2266" dirty="0" err="1">
                <a:solidFill>
                  <a:srgbClr val="241452"/>
                </a:solidFill>
                <a:latin typeface="Open Sans Light"/>
              </a:rPr>
              <a:t>вашего</a:t>
            </a:r>
            <a:r>
              <a:rPr lang="en-US" sz="2266" dirty="0">
                <a:solidFill>
                  <a:srgbClr val="241452"/>
                </a:solidFill>
                <a:latin typeface="Open Sans Light"/>
              </a:rPr>
              <a:t> </a:t>
            </a:r>
            <a:r>
              <a:rPr lang="en-US" sz="2266" dirty="0" err="1">
                <a:solidFill>
                  <a:srgbClr val="241452"/>
                </a:solidFill>
                <a:latin typeface="Open Sans Light"/>
              </a:rPr>
              <a:t>текста</a:t>
            </a:r>
            <a:r>
              <a:rPr lang="en-US" sz="2266" dirty="0">
                <a:solidFill>
                  <a:srgbClr val="241452"/>
                </a:solidFill>
                <a:latin typeface="Open Sans Light"/>
              </a:rPr>
              <a:t>.</a:t>
            </a:r>
          </a:p>
          <a:p>
            <a:pPr defTabSz="609630">
              <a:lnSpc>
                <a:spcPts val="3173"/>
              </a:lnSpc>
            </a:pPr>
            <a:endParaRPr lang="en-US" sz="2266" dirty="0">
              <a:solidFill>
                <a:srgbClr val="241452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282201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687799" y="2122320"/>
            <a:ext cx="3640685" cy="2047859"/>
            <a:chOff x="0" y="0"/>
            <a:chExt cx="1128903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2"/>
              <a:stretch>
                <a:fillRect t="-4338" b="-4338"/>
              </a:stretch>
            </a:blip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4643217" y="2122320"/>
            <a:ext cx="3640685" cy="2047859"/>
            <a:chOff x="0" y="0"/>
            <a:chExt cx="1128903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3"/>
              <a:stretch>
                <a:fillRect t="-9228" b="-9228"/>
              </a:stretch>
            </a:blipFill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843606" y="2292166"/>
            <a:ext cx="2251976" cy="302278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504597" y="3909141"/>
            <a:ext cx="2001603" cy="19840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754674" y="4768190"/>
            <a:ext cx="1220151" cy="1338985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685801" y="4415600"/>
            <a:ext cx="3642683" cy="1756601"/>
            <a:chOff x="0" y="0"/>
            <a:chExt cx="7285367" cy="3513201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7285367" cy="3513201"/>
              <a:chOff x="0" y="0"/>
              <a:chExt cx="2982741" cy="143835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982742" cy="1438359"/>
              </a:xfrm>
              <a:custGeom>
                <a:avLst/>
                <a:gdLst/>
                <a:ahLst/>
                <a:cxnLst/>
                <a:rect l="l" t="t" r="r" b="b"/>
                <a:pathLst>
                  <a:path w="2982742" h="1438359">
                    <a:moveTo>
                      <a:pt x="2858281" y="1438359"/>
                    </a:moveTo>
                    <a:lnTo>
                      <a:pt x="124460" y="1438359"/>
                    </a:lnTo>
                    <a:cubicBezTo>
                      <a:pt x="55880" y="1438359"/>
                      <a:pt x="0" y="1382479"/>
                      <a:pt x="0" y="13138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858282" y="0"/>
                    </a:lnTo>
                    <a:cubicBezTo>
                      <a:pt x="2926862" y="0"/>
                      <a:pt x="2982742" y="55880"/>
                      <a:pt x="2982742" y="124460"/>
                    </a:cubicBezTo>
                    <a:lnTo>
                      <a:pt x="2982742" y="1313899"/>
                    </a:lnTo>
                    <a:cubicBezTo>
                      <a:pt x="2982742" y="1382479"/>
                      <a:pt x="2926862" y="1438359"/>
                      <a:pt x="2858282" y="1438359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423608" y="425864"/>
              <a:ext cx="6048763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773"/>
                </a:lnSpc>
              </a:pPr>
              <a:r>
                <a:rPr lang="en-US" sz="2133">
                  <a:solidFill>
                    <a:srgbClr val="241452"/>
                  </a:solidFill>
                  <a:latin typeface="Lato Bold"/>
                </a:rPr>
                <a:t>Время и период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641219" y="4415600"/>
            <a:ext cx="3642683" cy="1759577"/>
            <a:chOff x="0" y="0"/>
            <a:chExt cx="7285367" cy="3519154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7285367" cy="3519154"/>
              <a:chOff x="0" y="0"/>
              <a:chExt cx="2982741" cy="1440796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982742" cy="1440796"/>
              </a:xfrm>
              <a:custGeom>
                <a:avLst/>
                <a:gdLst/>
                <a:ahLst/>
                <a:cxnLst/>
                <a:rect l="l" t="t" r="r" b="b"/>
                <a:pathLst>
                  <a:path w="2982742" h="1440796">
                    <a:moveTo>
                      <a:pt x="2858281" y="1440796"/>
                    </a:moveTo>
                    <a:lnTo>
                      <a:pt x="124460" y="1440796"/>
                    </a:lnTo>
                    <a:cubicBezTo>
                      <a:pt x="55880" y="1440796"/>
                      <a:pt x="0" y="1384916"/>
                      <a:pt x="0" y="131633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858282" y="0"/>
                    </a:lnTo>
                    <a:cubicBezTo>
                      <a:pt x="2926862" y="0"/>
                      <a:pt x="2982742" y="55880"/>
                      <a:pt x="2982742" y="124460"/>
                    </a:cubicBezTo>
                    <a:lnTo>
                      <a:pt x="2982742" y="1316336"/>
                    </a:lnTo>
                    <a:cubicBezTo>
                      <a:pt x="2982742" y="1384916"/>
                      <a:pt x="2926862" y="1440796"/>
                      <a:pt x="2858282" y="144079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554736" y="425864"/>
              <a:ext cx="6101213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773"/>
                </a:lnSpc>
              </a:pPr>
              <a:r>
                <a:rPr lang="en-US" sz="2133" dirty="0">
                  <a:solidFill>
                    <a:srgbClr val="241452"/>
                  </a:solidFill>
                  <a:latin typeface="Lato Bold"/>
                </a:rPr>
                <a:t>Место </a:t>
              </a:r>
              <a:r>
                <a:rPr lang="en-US" sz="2133" dirty="0" err="1">
                  <a:solidFill>
                    <a:srgbClr val="241452"/>
                  </a:solidFill>
                  <a:latin typeface="Lato Bold"/>
                </a:rPr>
                <a:t>действия</a:t>
              </a:r>
              <a:endParaRPr lang="en-US" sz="2133" dirty="0">
                <a:solidFill>
                  <a:srgbClr val="241452"/>
                </a:solidFill>
                <a:latin typeface="Lato Bold"/>
              </a:endParaR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687799" y="679450"/>
            <a:ext cx="9383396" cy="719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6000"/>
              </a:lnSpc>
            </a:pPr>
            <a:r>
              <a:rPr lang="ru-RU" sz="4400" b="1" dirty="0">
                <a:solidFill>
                  <a:srgbClr val="241452"/>
                </a:solidFill>
                <a:latin typeface="Georgia" panose="02040502050405020303" pitchFamily="18" charset="0"/>
              </a:rPr>
              <a:t>Заголовок слайда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08205" y="5032703"/>
            <a:ext cx="2547228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992"/>
              </a:lnSpc>
            </a:pPr>
            <a:r>
              <a:rPr lang="en-US" sz="1423" dirty="0">
                <a:solidFill>
                  <a:srgbClr val="241452"/>
                </a:solidFill>
                <a:latin typeface="Open Sans Light"/>
              </a:rPr>
              <a:t>Место </a:t>
            </a:r>
            <a:r>
              <a:rPr lang="en-US" sz="1423" dirty="0" err="1">
                <a:solidFill>
                  <a:srgbClr val="241452"/>
                </a:solidFill>
                <a:latin typeface="Open Sans Light"/>
              </a:rPr>
              <a:t>для</a:t>
            </a:r>
            <a:r>
              <a:rPr lang="en-US" sz="1423" dirty="0">
                <a:solidFill>
                  <a:srgbClr val="241452"/>
                </a:solidFill>
                <a:latin typeface="Open Sans Light"/>
              </a:rPr>
              <a:t> </a:t>
            </a:r>
            <a:r>
              <a:rPr lang="en-US" sz="1423" dirty="0" err="1">
                <a:solidFill>
                  <a:srgbClr val="241452"/>
                </a:solidFill>
                <a:latin typeface="Open Sans Light"/>
              </a:rPr>
              <a:t>вашего</a:t>
            </a:r>
            <a:r>
              <a:rPr lang="en-US" sz="1423" dirty="0">
                <a:solidFill>
                  <a:srgbClr val="241452"/>
                </a:solidFill>
                <a:latin typeface="Open Sans Light"/>
              </a:rPr>
              <a:t> </a:t>
            </a:r>
            <a:r>
              <a:rPr lang="en-US" sz="1423" dirty="0" err="1">
                <a:solidFill>
                  <a:srgbClr val="241452"/>
                </a:solidFill>
                <a:latin typeface="Open Sans Light"/>
              </a:rPr>
              <a:t>текста</a:t>
            </a:r>
            <a:r>
              <a:rPr lang="en-US" sz="1423" dirty="0">
                <a:solidFill>
                  <a:srgbClr val="241452"/>
                </a:solidFill>
                <a:latin typeface="Open Sans Light"/>
              </a:rPr>
              <a:t>. </a:t>
            </a:r>
          </a:p>
          <a:p>
            <a:pPr defTabSz="609630">
              <a:lnSpc>
                <a:spcPts val="1992"/>
              </a:lnSpc>
            </a:pPr>
            <a:r>
              <a:rPr lang="en-US" sz="1423" dirty="0">
                <a:solidFill>
                  <a:srgbClr val="241452"/>
                </a:solidFill>
                <a:latin typeface="Open Sans Light"/>
              </a:rPr>
              <a:t>Место </a:t>
            </a:r>
            <a:r>
              <a:rPr lang="en-US" sz="1423" dirty="0" err="1">
                <a:solidFill>
                  <a:srgbClr val="241452"/>
                </a:solidFill>
                <a:latin typeface="Open Sans Light"/>
              </a:rPr>
              <a:t>для</a:t>
            </a:r>
            <a:r>
              <a:rPr lang="en-US" sz="1423" dirty="0">
                <a:solidFill>
                  <a:srgbClr val="241452"/>
                </a:solidFill>
                <a:latin typeface="Open Sans Light"/>
              </a:rPr>
              <a:t> </a:t>
            </a:r>
            <a:r>
              <a:rPr lang="en-US" sz="1423" dirty="0" err="1">
                <a:solidFill>
                  <a:srgbClr val="241452"/>
                </a:solidFill>
                <a:latin typeface="Open Sans Light"/>
              </a:rPr>
              <a:t>вашего</a:t>
            </a:r>
            <a:r>
              <a:rPr lang="en-US" sz="1423" dirty="0">
                <a:solidFill>
                  <a:srgbClr val="241452"/>
                </a:solidFill>
                <a:latin typeface="Open Sans Light"/>
              </a:rPr>
              <a:t> </a:t>
            </a:r>
            <a:r>
              <a:rPr lang="en-US" sz="1423" dirty="0" err="1">
                <a:solidFill>
                  <a:srgbClr val="241452"/>
                </a:solidFill>
                <a:latin typeface="Open Sans Light"/>
              </a:rPr>
              <a:t>текста</a:t>
            </a:r>
            <a:r>
              <a:rPr lang="en-US" sz="1423" dirty="0">
                <a:solidFill>
                  <a:srgbClr val="241452"/>
                </a:solidFill>
                <a:latin typeface="Open Sans Light"/>
              </a:rPr>
              <a:t>.</a:t>
            </a:r>
          </a:p>
          <a:p>
            <a:pPr defTabSz="609630">
              <a:lnSpc>
                <a:spcPts val="1992"/>
              </a:lnSpc>
            </a:pPr>
            <a:r>
              <a:rPr lang="en-US" sz="1423" dirty="0">
                <a:solidFill>
                  <a:srgbClr val="241452"/>
                </a:solidFill>
                <a:latin typeface="Open Sans Light"/>
              </a:rPr>
              <a:t>Место </a:t>
            </a:r>
            <a:r>
              <a:rPr lang="en-US" sz="1423" dirty="0" err="1">
                <a:solidFill>
                  <a:srgbClr val="241452"/>
                </a:solidFill>
                <a:latin typeface="Open Sans Light"/>
              </a:rPr>
              <a:t>для</a:t>
            </a:r>
            <a:r>
              <a:rPr lang="en-US" sz="1423" dirty="0">
                <a:solidFill>
                  <a:srgbClr val="241452"/>
                </a:solidFill>
                <a:latin typeface="Open Sans Light"/>
              </a:rPr>
              <a:t> </a:t>
            </a:r>
            <a:r>
              <a:rPr lang="en-US" sz="1423" dirty="0" err="1">
                <a:solidFill>
                  <a:srgbClr val="241452"/>
                </a:solidFill>
                <a:latin typeface="Open Sans Light"/>
              </a:rPr>
              <a:t>вашего</a:t>
            </a:r>
            <a:r>
              <a:rPr lang="en-US" sz="1423" dirty="0">
                <a:solidFill>
                  <a:srgbClr val="241452"/>
                </a:solidFill>
                <a:latin typeface="Open Sans Light"/>
              </a:rPr>
              <a:t> </a:t>
            </a:r>
            <a:r>
              <a:rPr lang="en-US" sz="1423" dirty="0" err="1">
                <a:solidFill>
                  <a:srgbClr val="241452"/>
                </a:solidFill>
                <a:latin typeface="Open Sans Light"/>
              </a:rPr>
              <a:t>текста</a:t>
            </a:r>
            <a:r>
              <a:rPr lang="en-US" sz="1423" dirty="0">
                <a:solidFill>
                  <a:srgbClr val="241452"/>
                </a:solidFill>
                <a:latin typeface="Open Sans Light"/>
              </a:rPr>
              <a:t>.</a:t>
            </a:r>
          </a:p>
          <a:p>
            <a:pPr defTabSz="609630">
              <a:lnSpc>
                <a:spcPts val="1992"/>
              </a:lnSpc>
            </a:pPr>
            <a:endParaRPr lang="en-US" sz="1423" dirty="0">
              <a:solidFill>
                <a:srgbClr val="241452"/>
              </a:solidFill>
              <a:latin typeface="Open Sans Ligh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895993" y="4986140"/>
            <a:ext cx="2652219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074"/>
              </a:lnSpc>
            </a:pPr>
            <a:r>
              <a:rPr lang="en-US" sz="1481" dirty="0">
                <a:solidFill>
                  <a:srgbClr val="241452"/>
                </a:solidFill>
                <a:latin typeface="Open Sans Light"/>
              </a:rPr>
              <a:t>Место </a:t>
            </a:r>
            <a:r>
              <a:rPr lang="en-US" sz="1481" dirty="0" err="1">
                <a:solidFill>
                  <a:srgbClr val="241452"/>
                </a:solidFill>
                <a:latin typeface="Open Sans Light"/>
              </a:rPr>
              <a:t>для</a:t>
            </a:r>
            <a:r>
              <a:rPr lang="en-US" sz="1481" dirty="0">
                <a:solidFill>
                  <a:srgbClr val="241452"/>
                </a:solidFill>
                <a:latin typeface="Open Sans Light"/>
              </a:rPr>
              <a:t> </a:t>
            </a:r>
            <a:r>
              <a:rPr lang="en-US" sz="1481" dirty="0" err="1">
                <a:solidFill>
                  <a:srgbClr val="241452"/>
                </a:solidFill>
                <a:latin typeface="Open Sans Light"/>
              </a:rPr>
              <a:t>вашего</a:t>
            </a:r>
            <a:r>
              <a:rPr lang="en-US" sz="1481" dirty="0">
                <a:solidFill>
                  <a:srgbClr val="241452"/>
                </a:solidFill>
                <a:latin typeface="Open Sans Light"/>
              </a:rPr>
              <a:t> </a:t>
            </a:r>
            <a:r>
              <a:rPr lang="en-US" sz="1481" dirty="0" err="1">
                <a:solidFill>
                  <a:srgbClr val="241452"/>
                </a:solidFill>
                <a:latin typeface="Open Sans Light"/>
              </a:rPr>
              <a:t>текста</a:t>
            </a:r>
            <a:r>
              <a:rPr lang="en-US" sz="1481" dirty="0">
                <a:solidFill>
                  <a:srgbClr val="241452"/>
                </a:solidFill>
                <a:latin typeface="Open Sans Light"/>
              </a:rPr>
              <a:t>. </a:t>
            </a:r>
          </a:p>
          <a:p>
            <a:pPr defTabSz="609630">
              <a:lnSpc>
                <a:spcPts val="2074"/>
              </a:lnSpc>
            </a:pPr>
            <a:r>
              <a:rPr lang="en-US" sz="1481" dirty="0">
                <a:solidFill>
                  <a:srgbClr val="241452"/>
                </a:solidFill>
                <a:latin typeface="Open Sans Light"/>
              </a:rPr>
              <a:t>Место </a:t>
            </a:r>
            <a:r>
              <a:rPr lang="en-US" sz="1481" dirty="0" err="1">
                <a:solidFill>
                  <a:srgbClr val="241452"/>
                </a:solidFill>
                <a:latin typeface="Open Sans Light"/>
              </a:rPr>
              <a:t>для</a:t>
            </a:r>
            <a:r>
              <a:rPr lang="en-US" sz="1481" dirty="0">
                <a:solidFill>
                  <a:srgbClr val="241452"/>
                </a:solidFill>
                <a:latin typeface="Open Sans Light"/>
              </a:rPr>
              <a:t> </a:t>
            </a:r>
            <a:r>
              <a:rPr lang="en-US" sz="1481" dirty="0" err="1">
                <a:solidFill>
                  <a:srgbClr val="241452"/>
                </a:solidFill>
                <a:latin typeface="Open Sans Light"/>
              </a:rPr>
              <a:t>вашего</a:t>
            </a:r>
            <a:r>
              <a:rPr lang="en-US" sz="1481" dirty="0">
                <a:solidFill>
                  <a:srgbClr val="241452"/>
                </a:solidFill>
                <a:latin typeface="Open Sans Light"/>
              </a:rPr>
              <a:t> </a:t>
            </a:r>
            <a:r>
              <a:rPr lang="en-US" sz="1481" dirty="0" err="1">
                <a:solidFill>
                  <a:srgbClr val="241452"/>
                </a:solidFill>
                <a:latin typeface="Open Sans Light"/>
              </a:rPr>
              <a:t>текста</a:t>
            </a:r>
            <a:r>
              <a:rPr lang="en-US" sz="1481" dirty="0">
                <a:solidFill>
                  <a:srgbClr val="241452"/>
                </a:solidFill>
                <a:latin typeface="Open Sans Light"/>
              </a:rPr>
              <a:t>.</a:t>
            </a:r>
          </a:p>
          <a:p>
            <a:pPr defTabSz="609630">
              <a:lnSpc>
                <a:spcPts val="2074"/>
              </a:lnSpc>
            </a:pPr>
            <a:r>
              <a:rPr lang="en-US" sz="1481" dirty="0">
                <a:solidFill>
                  <a:srgbClr val="241452"/>
                </a:solidFill>
                <a:latin typeface="Open Sans Light"/>
              </a:rPr>
              <a:t>Место </a:t>
            </a:r>
            <a:r>
              <a:rPr lang="en-US" sz="1481" dirty="0" err="1">
                <a:solidFill>
                  <a:srgbClr val="241452"/>
                </a:solidFill>
                <a:latin typeface="Open Sans Light"/>
              </a:rPr>
              <a:t>для</a:t>
            </a:r>
            <a:r>
              <a:rPr lang="en-US" sz="1481" dirty="0">
                <a:solidFill>
                  <a:srgbClr val="241452"/>
                </a:solidFill>
                <a:latin typeface="Open Sans Light"/>
              </a:rPr>
              <a:t> </a:t>
            </a:r>
            <a:r>
              <a:rPr lang="en-US" sz="1481" dirty="0" err="1">
                <a:solidFill>
                  <a:srgbClr val="241452"/>
                </a:solidFill>
                <a:latin typeface="Open Sans Light"/>
              </a:rPr>
              <a:t>вашего</a:t>
            </a:r>
            <a:r>
              <a:rPr lang="en-US" sz="1481" dirty="0">
                <a:solidFill>
                  <a:srgbClr val="241452"/>
                </a:solidFill>
                <a:latin typeface="Open Sans Light"/>
              </a:rPr>
              <a:t> </a:t>
            </a:r>
            <a:r>
              <a:rPr lang="en-US" sz="1481" dirty="0" err="1">
                <a:solidFill>
                  <a:srgbClr val="241452"/>
                </a:solidFill>
                <a:latin typeface="Open Sans Light"/>
              </a:rPr>
              <a:t>текста</a:t>
            </a:r>
            <a:r>
              <a:rPr lang="en-US" sz="1481" dirty="0">
                <a:solidFill>
                  <a:srgbClr val="241452"/>
                </a:solidFill>
                <a:latin typeface="Open Sans Light"/>
              </a:rPr>
              <a:t>.</a:t>
            </a:r>
          </a:p>
          <a:p>
            <a:pPr defTabSz="609630">
              <a:lnSpc>
                <a:spcPts val="2074"/>
              </a:lnSpc>
            </a:pPr>
            <a:endParaRPr lang="en-US" sz="1481" dirty="0">
              <a:solidFill>
                <a:srgbClr val="241452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868345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78677" y="4834036"/>
            <a:ext cx="12433281" cy="2023964"/>
          </a:xfrm>
          <a:prstGeom prst="rect">
            <a:avLst/>
          </a:prstGeom>
          <a:solidFill>
            <a:srgbClr val="927AD4"/>
          </a:solidFill>
        </p:spPr>
        <p:txBody>
          <a:bodyPr/>
          <a:lstStyle/>
          <a:p>
            <a:endParaRPr lang="ru-RU">
              <a:latin typeface="Georgia" panose="02040502050405020303" pitchFamily="18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18054" y="3474018"/>
            <a:ext cx="4755892" cy="237200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909147" y="1573636"/>
            <a:ext cx="8373706" cy="1356753"/>
            <a:chOff x="0" y="-9525"/>
            <a:chExt cx="16747412" cy="2713506"/>
          </a:xfrm>
        </p:grpSpPr>
        <p:sp>
          <p:nvSpPr>
            <p:cNvPr id="5" name="TextBox 5"/>
            <p:cNvSpPr txBox="1"/>
            <p:nvPr/>
          </p:nvSpPr>
          <p:spPr>
            <a:xfrm>
              <a:off x="0" y="-9525"/>
              <a:ext cx="16747412" cy="15388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6000"/>
                </a:lnSpc>
              </a:pPr>
              <a:r>
                <a:rPr lang="en-US" sz="5000" b="1" dirty="0" err="1">
                  <a:solidFill>
                    <a:srgbClr val="241452"/>
                  </a:solidFill>
                  <a:latin typeface="Georgia" panose="02040502050405020303" pitchFamily="18" charset="0"/>
                </a:rPr>
                <a:t>Спасибо</a:t>
              </a:r>
              <a:r>
                <a:rPr lang="en-US" sz="5000" b="1" dirty="0">
                  <a:solidFill>
                    <a:srgbClr val="241452"/>
                  </a:solidFill>
                  <a:latin typeface="Georgia" panose="02040502050405020303" pitchFamily="18" charset="0"/>
                </a:rPr>
                <a:t> </a:t>
              </a:r>
              <a:r>
                <a:rPr lang="en-US" sz="5000" b="1" dirty="0" err="1">
                  <a:solidFill>
                    <a:srgbClr val="241452"/>
                  </a:solidFill>
                  <a:latin typeface="Georgia" panose="02040502050405020303" pitchFamily="18" charset="0"/>
                </a:rPr>
                <a:t>за</a:t>
              </a:r>
              <a:r>
                <a:rPr lang="en-US" sz="5000" b="1" dirty="0">
                  <a:solidFill>
                    <a:srgbClr val="241452"/>
                  </a:solidFill>
                  <a:latin typeface="Georgia" panose="02040502050405020303" pitchFamily="18" charset="0"/>
                </a:rPr>
                <a:t> </a:t>
              </a:r>
              <a:r>
                <a:rPr lang="en-US" sz="5000" b="1" dirty="0" err="1">
                  <a:solidFill>
                    <a:srgbClr val="241452"/>
                  </a:solidFill>
                  <a:latin typeface="Georgia" panose="02040502050405020303" pitchFamily="18" charset="0"/>
                </a:rPr>
                <a:t>внимание</a:t>
              </a:r>
              <a:r>
                <a:rPr lang="en-US" sz="5000" b="1" dirty="0">
                  <a:solidFill>
                    <a:srgbClr val="241452"/>
                  </a:solidFill>
                  <a:latin typeface="Georgia" panose="02040502050405020303" pitchFamily="18" charset="0"/>
                </a:rPr>
                <a:t>!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706015"/>
              <a:ext cx="16747412" cy="9979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160"/>
                </a:lnSpc>
              </a:pPr>
              <a:r>
                <a:rPr lang="en-US" sz="3200">
                  <a:solidFill>
                    <a:srgbClr val="241452"/>
                  </a:solidFill>
                  <a:latin typeface="Georgia" panose="02040502050405020303" pitchFamily="18" charset="0"/>
                </a:rPr>
                <a:t>Готов (а) ответить на вопросы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7251" y="5846018"/>
            <a:ext cx="2076411" cy="144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562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260</Words>
  <Application>Microsoft Office PowerPoint</Application>
  <PresentationFormat>Широкоэкранный</PresentationFormat>
  <Paragraphs>56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Georgia</vt:lpstr>
      <vt:lpstr>Georgia Pro Black</vt:lpstr>
      <vt:lpstr>Lato Bold</vt:lpstr>
      <vt:lpstr>Noto Sans Symbols</vt:lpstr>
      <vt:lpstr>Open Sans Light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 Владимировна</dc:creator>
  <cp:lastModifiedBy>Марусина Дарья</cp:lastModifiedBy>
  <cp:revision>3</cp:revision>
  <dcterms:created xsi:type="dcterms:W3CDTF">2021-12-07T08:12:47Z</dcterms:created>
  <dcterms:modified xsi:type="dcterms:W3CDTF">2024-07-20T20:11:15Z</dcterms:modified>
</cp:coreProperties>
</file>