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0"/>
  </p:notesMasterIdLst>
  <p:sldIdLst>
    <p:sldId id="256" r:id="rId3"/>
    <p:sldId id="262" r:id="rId4"/>
    <p:sldId id="265" r:id="rId5"/>
    <p:sldId id="266" r:id="rId6"/>
    <p:sldId id="268" r:id="rId7"/>
    <p:sldId id="270" r:id="rId8"/>
    <p:sldId id="2047" r:id="rId9"/>
  </p:sldIdLst>
  <p:sldSz cx="18288000" cy="10287000"/>
  <p:notesSz cx="6858000" cy="9144000"/>
  <p:embeddedFontLst>
    <p:embeddedFont>
      <p:font typeface="Georgia" panose="02040502050405020303" pitchFamily="18" charset="0"/>
      <p:regular r:id="rId11"/>
      <p:bold r:id="rId12"/>
      <p:italic r:id="rId13"/>
      <p:boldItalic r:id="rId14"/>
    </p:embeddedFont>
    <p:embeddedFont>
      <p:font typeface="Georgia Pro Black" panose="02040A02050405020203" pitchFamily="18" charset="0"/>
      <p:bold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4C50C-1366-453B-AD83-B6D876C77A86}" type="datetimeFigureOut">
              <a:rPr lang="ru-RU" smtClean="0"/>
              <a:t>21.07.2024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2AB8E-DDD4-4F4D-B39F-D4E4CB55C9E1}" type="slidenum">
              <a:rPr lang="ru-RU" smtClean="0"/>
              <a:t>‹#›</a:t>
            </a:fld>
            <a:endParaRPr lang="ru-RU"/>
          </a:p>
        </p:txBody>
      </p:sp>
    </p:spTree>
    <p:extLst>
      <p:ext uri="{BB962C8B-B14F-4D97-AF65-F5344CB8AC3E}">
        <p14:creationId xmlns:p14="http://schemas.microsoft.com/office/powerpoint/2010/main" val="341619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9"/>
          <p:cNvSpPr>
            <a:spLocks noGrp="1"/>
          </p:cNvSpPr>
          <p:nvPr>
            <p:ph type="pic" idx="2"/>
          </p:nvPr>
        </p:nvSpPr>
        <p:spPr>
          <a:xfrm>
            <a:off x="10201764" y="2129489"/>
            <a:ext cx="6070917" cy="6028026"/>
          </a:xfrm>
          <a:prstGeom prst="ellipse">
            <a:avLst/>
          </a:prstGeom>
          <a:solidFill>
            <a:srgbClr val="FCEBD4"/>
          </a:solidFill>
          <a:ln>
            <a:noFill/>
          </a:ln>
        </p:spPr>
      </p:sp>
      <p:sp>
        <p:nvSpPr>
          <p:cNvPr id="17" name="Google Shape;17;p9"/>
          <p:cNvSpPr txBox="1">
            <a:spLocks noGrp="1"/>
          </p:cNvSpPr>
          <p:nvPr>
            <p:ph type="title"/>
          </p:nvPr>
        </p:nvSpPr>
        <p:spPr>
          <a:xfrm>
            <a:off x="-3030656" y="4086824"/>
            <a:ext cx="18097500" cy="198834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9600"/>
              <a:buFont typeface="Georgia"/>
              <a:buNone/>
              <a:defRPr sz="1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3674918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Рисунок с текстом1">
  <p:cSld name="Рисунок с текстом1">
    <p:spTree>
      <p:nvGrpSpPr>
        <p:cNvPr id="1" name="Shape 21"/>
        <p:cNvGrpSpPr/>
        <p:nvPr/>
      </p:nvGrpSpPr>
      <p:grpSpPr>
        <a:xfrm>
          <a:off x="0" y="0"/>
          <a:ext cx="0" cy="0"/>
          <a:chOff x="0" y="0"/>
          <a:chExt cx="0" cy="0"/>
        </a:xfrm>
      </p:grpSpPr>
      <p:sp>
        <p:nvSpPr>
          <p:cNvPr id="22" name="Google Shape;22;p10"/>
          <p:cNvSpPr>
            <a:spLocks noGrp="1"/>
          </p:cNvSpPr>
          <p:nvPr>
            <p:ph type="pic" idx="2"/>
          </p:nvPr>
        </p:nvSpPr>
        <p:spPr>
          <a:xfrm>
            <a:off x="1" y="0"/>
            <a:ext cx="6539948" cy="10287000"/>
          </a:xfrm>
          <a:prstGeom prst="rect">
            <a:avLst/>
          </a:prstGeom>
          <a:noFill/>
          <a:ln>
            <a:noFill/>
          </a:ln>
        </p:spPr>
      </p:sp>
    </p:spTree>
    <p:extLst>
      <p:ext uri="{BB962C8B-B14F-4D97-AF65-F5344CB8AC3E}">
        <p14:creationId xmlns:p14="http://schemas.microsoft.com/office/powerpoint/2010/main" val="320085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Normal Center">
  <p:cSld name="5_Normal Cent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705683" y="687110"/>
            <a:ext cx="17035668" cy="84379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Georgia"/>
              <a:buNone/>
              <a:defRPr sz="72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705683" y="1453047"/>
            <a:ext cx="17035668" cy="655362"/>
          </a:xfrm>
          <a:prstGeom prst="rect">
            <a:avLst/>
          </a:prstGeom>
          <a:noFill/>
          <a:ln>
            <a:noFill/>
          </a:ln>
        </p:spPr>
        <p:txBody>
          <a:bodyPr spcFirstLastPara="1" wrap="square" lIns="91425" tIns="45700" rIns="91425" bIns="45700" anchor="t" anchorCtr="0">
            <a:normAutofit/>
          </a:bodyPr>
          <a:lstStyle>
            <a:lvl1pPr marL="685800" lvl="0" indent="-342900" algn="ctr">
              <a:lnSpc>
                <a:spcPct val="90000"/>
              </a:lnSpc>
              <a:spcBef>
                <a:spcPts val="1500"/>
              </a:spcBef>
              <a:spcAft>
                <a:spcPts val="0"/>
              </a:spcAft>
              <a:buClr>
                <a:schemeClr val="dk1"/>
              </a:buClr>
              <a:buSzPts val="1800"/>
              <a:buNone/>
              <a:defRPr sz="2700">
                <a:solidFill>
                  <a:schemeClr val="dk1"/>
                </a:solidFill>
                <a:latin typeface="Georgia"/>
                <a:ea typeface="Georgia"/>
                <a:cs typeface="Georgia"/>
                <a:sym typeface="Georgia"/>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77935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Только заголовок">
  <p:cSld name="Только заголовок">
    <p:spTree>
      <p:nvGrpSpPr>
        <p:cNvPr id="1" name="Shape 26"/>
        <p:cNvGrpSpPr/>
        <p:nvPr/>
      </p:nvGrpSpPr>
      <p:grpSpPr>
        <a:xfrm>
          <a:off x="0" y="0"/>
          <a:ext cx="0" cy="0"/>
          <a:chOff x="0" y="0"/>
          <a:chExt cx="0" cy="0"/>
        </a:xfrm>
      </p:grpSpPr>
      <p:sp>
        <p:nvSpPr>
          <p:cNvPr id="27" name="Google Shape;27;p12"/>
          <p:cNvSpPr txBox="1">
            <a:spLocks noGrp="1"/>
          </p:cNvSpPr>
          <p:nvPr>
            <p:ph type="title"/>
          </p:nvPr>
        </p:nvSpPr>
        <p:spPr>
          <a:xfrm>
            <a:off x="1439466" y="633413"/>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31" name="Google Shape;31;p12"/>
          <p:cNvSpPr>
            <a:spLocks noGrp="1"/>
          </p:cNvSpPr>
          <p:nvPr>
            <p:ph type="pic" idx="2"/>
          </p:nvPr>
        </p:nvSpPr>
        <p:spPr>
          <a:xfrm>
            <a:off x="1440658" y="3043238"/>
            <a:ext cx="6948488" cy="5755482"/>
          </a:xfrm>
          <a:prstGeom prst="roundRect">
            <a:avLst>
              <a:gd name="adj" fmla="val 16667"/>
            </a:avLst>
          </a:prstGeom>
          <a:noFill/>
          <a:ln>
            <a:noFill/>
          </a:ln>
        </p:spPr>
      </p:sp>
    </p:spTree>
    <p:extLst>
      <p:ext uri="{BB962C8B-B14F-4D97-AF65-F5344CB8AC3E}">
        <p14:creationId xmlns:p14="http://schemas.microsoft.com/office/powerpoint/2010/main" val="391029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image full">
  <p:cSld name="1_image full">
    <p:spTree>
      <p:nvGrpSpPr>
        <p:cNvPr id="1" name="Shape 34"/>
        <p:cNvGrpSpPr/>
        <p:nvPr/>
      </p:nvGrpSpPr>
      <p:grpSpPr>
        <a:xfrm>
          <a:off x="0" y="0"/>
          <a:ext cx="0" cy="0"/>
          <a:chOff x="0" y="0"/>
          <a:chExt cx="0" cy="0"/>
        </a:xfrm>
      </p:grpSpPr>
      <p:sp>
        <p:nvSpPr>
          <p:cNvPr id="35" name="Google Shape;35;p14"/>
          <p:cNvSpPr>
            <a:spLocks noGrp="1"/>
          </p:cNvSpPr>
          <p:nvPr>
            <p:ph type="pic" idx="2"/>
          </p:nvPr>
        </p:nvSpPr>
        <p:spPr>
          <a:xfrm>
            <a:off x="0" y="2"/>
            <a:ext cx="18288000" cy="10286999"/>
          </a:xfrm>
          <a:prstGeom prst="rect">
            <a:avLst/>
          </a:prstGeom>
          <a:noFill/>
          <a:ln>
            <a:noFill/>
          </a:ln>
        </p:spPr>
      </p:sp>
    </p:spTree>
    <p:extLst>
      <p:ext uri="{BB962C8B-B14F-4D97-AF65-F5344CB8AC3E}">
        <p14:creationId xmlns:p14="http://schemas.microsoft.com/office/powerpoint/2010/main" val="1755467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контакты с рисунком">
  <p:cSld name="контакты с рисунком">
    <p:spTree>
      <p:nvGrpSpPr>
        <p:cNvPr id="1" name="Shape 36"/>
        <p:cNvGrpSpPr/>
        <p:nvPr/>
      </p:nvGrpSpPr>
      <p:grpSpPr>
        <a:xfrm>
          <a:off x="0" y="0"/>
          <a:ext cx="0" cy="0"/>
          <a:chOff x="0" y="0"/>
          <a:chExt cx="0" cy="0"/>
        </a:xfrm>
      </p:grpSpPr>
      <p:sp>
        <p:nvSpPr>
          <p:cNvPr id="37" name="Google Shape;37;p15"/>
          <p:cNvSpPr>
            <a:spLocks noGrp="1"/>
          </p:cNvSpPr>
          <p:nvPr>
            <p:ph type="pic" idx="2"/>
          </p:nvPr>
        </p:nvSpPr>
        <p:spPr>
          <a:xfrm>
            <a:off x="2" y="0"/>
            <a:ext cx="9583838" cy="10287000"/>
          </a:xfrm>
          <a:prstGeom prst="rect">
            <a:avLst/>
          </a:prstGeom>
          <a:noFill/>
          <a:ln>
            <a:noFill/>
          </a:ln>
        </p:spPr>
      </p:sp>
      <p:sp>
        <p:nvSpPr>
          <p:cNvPr id="38" name="Google Shape;38;p15"/>
          <p:cNvSpPr txBox="1">
            <a:spLocks noGrp="1"/>
          </p:cNvSpPr>
          <p:nvPr>
            <p:ph type="ctrTitle"/>
          </p:nvPr>
        </p:nvSpPr>
        <p:spPr>
          <a:xfrm>
            <a:off x="10741307" y="2025127"/>
            <a:ext cx="13716000" cy="109805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2"/>
              </a:buClr>
              <a:buSzPts val="4400"/>
              <a:buFont typeface="Georgia"/>
              <a:buNone/>
              <a:defRPr sz="66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subTitle" idx="1"/>
          </p:nvPr>
        </p:nvSpPr>
        <p:spPr>
          <a:xfrm>
            <a:off x="10741307" y="2983497"/>
            <a:ext cx="13716000" cy="43058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500"/>
              </a:spcBef>
              <a:spcAft>
                <a:spcPts val="0"/>
              </a:spcAft>
              <a:buClr>
                <a:schemeClr val="accent1"/>
              </a:buClr>
              <a:buSzPts val="1200"/>
              <a:buNone/>
              <a:defRPr sz="1800">
                <a:solidFill>
                  <a:schemeClr val="accent1"/>
                </a:solidFill>
              </a:defRPr>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Tree>
    <p:extLst>
      <p:ext uri="{BB962C8B-B14F-4D97-AF65-F5344CB8AC3E}">
        <p14:creationId xmlns:p14="http://schemas.microsoft.com/office/powerpoint/2010/main" val="79095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88">
          <p15:clr>
            <a:srgbClr val="FBAE40"/>
          </p15:clr>
        </p15:guide>
        <p15:guide id="4" orient="horz" pos="432">
          <p15:clr>
            <a:srgbClr val="FBAE40"/>
          </p15:clr>
        </p15:guide>
        <p15:guide id="5" pos="384">
          <p15:clr>
            <a:srgbClr val="FBAE40"/>
          </p15:clr>
        </p15:guide>
        <p15:guide id="6" pos="7296">
          <p15:clr>
            <a:srgbClr val="FBAE40"/>
          </p15:clr>
        </p15:guide>
        <p15:guide id="7" orient="horz" pos="40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40"/>
        <p:cNvGrpSpPr/>
        <p:nvPr/>
      </p:nvGrpSpPr>
      <p:grpSpPr>
        <a:xfrm>
          <a:off x="0" y="0"/>
          <a:ext cx="0" cy="0"/>
          <a:chOff x="0" y="0"/>
          <a:chExt cx="0" cy="0"/>
        </a:xfrm>
      </p:grpSpPr>
      <p:sp>
        <p:nvSpPr>
          <p:cNvPr id="41" name="Google Shape;41;p16"/>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43" name="Google Shape;43;p1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2706296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49" name="Google Shape;49;p1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154381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Заголовок раздела">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8"/>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rgbClr val="F59D8C"/>
              </a:buClr>
              <a:buSzPts val="2400"/>
              <a:buNone/>
              <a:defRPr sz="3600">
                <a:solidFill>
                  <a:srgbClr val="F59D8C"/>
                </a:solidFill>
              </a:defRPr>
            </a:lvl1pPr>
            <a:lvl2pPr marL="1371600" lvl="1" indent="-342900" algn="l">
              <a:lnSpc>
                <a:spcPct val="90000"/>
              </a:lnSpc>
              <a:spcBef>
                <a:spcPts val="750"/>
              </a:spcBef>
              <a:spcAft>
                <a:spcPts val="0"/>
              </a:spcAft>
              <a:buClr>
                <a:srgbClr val="F59D8C"/>
              </a:buClr>
              <a:buSzPts val="2000"/>
              <a:buNone/>
              <a:defRPr sz="3000">
                <a:solidFill>
                  <a:srgbClr val="F59D8C"/>
                </a:solidFill>
              </a:defRPr>
            </a:lvl2pPr>
            <a:lvl3pPr marL="2057400" lvl="2" indent="-342900" algn="l">
              <a:lnSpc>
                <a:spcPct val="90000"/>
              </a:lnSpc>
              <a:spcBef>
                <a:spcPts val="750"/>
              </a:spcBef>
              <a:spcAft>
                <a:spcPts val="0"/>
              </a:spcAft>
              <a:buClr>
                <a:srgbClr val="F59D8C"/>
              </a:buClr>
              <a:buSzPts val="1800"/>
              <a:buNone/>
              <a:defRPr sz="2700">
                <a:solidFill>
                  <a:srgbClr val="F59D8C"/>
                </a:solidFill>
              </a:defRPr>
            </a:lvl3pPr>
            <a:lvl4pPr marL="2743200" lvl="3" indent="-342900" algn="l">
              <a:lnSpc>
                <a:spcPct val="90000"/>
              </a:lnSpc>
              <a:spcBef>
                <a:spcPts val="750"/>
              </a:spcBef>
              <a:spcAft>
                <a:spcPts val="0"/>
              </a:spcAft>
              <a:buClr>
                <a:srgbClr val="F59D8C"/>
              </a:buClr>
              <a:buSzPts val="1600"/>
              <a:buNone/>
              <a:defRPr sz="2400">
                <a:solidFill>
                  <a:srgbClr val="F59D8C"/>
                </a:solidFill>
              </a:defRPr>
            </a:lvl4pPr>
            <a:lvl5pPr marL="3429000" lvl="4" indent="-342900" algn="l">
              <a:lnSpc>
                <a:spcPct val="90000"/>
              </a:lnSpc>
              <a:spcBef>
                <a:spcPts val="750"/>
              </a:spcBef>
              <a:spcAft>
                <a:spcPts val="0"/>
              </a:spcAft>
              <a:buClr>
                <a:srgbClr val="F59D8C"/>
              </a:buClr>
              <a:buSzPts val="1600"/>
              <a:buNone/>
              <a:defRPr sz="2400">
                <a:solidFill>
                  <a:srgbClr val="F59D8C"/>
                </a:solidFill>
              </a:defRPr>
            </a:lvl5pPr>
            <a:lvl6pPr marL="4114800" lvl="5" indent="-342900" algn="l">
              <a:lnSpc>
                <a:spcPct val="90000"/>
              </a:lnSpc>
              <a:spcBef>
                <a:spcPts val="750"/>
              </a:spcBef>
              <a:spcAft>
                <a:spcPts val="0"/>
              </a:spcAft>
              <a:buClr>
                <a:srgbClr val="F59D8C"/>
              </a:buClr>
              <a:buSzPts val="1600"/>
              <a:buNone/>
              <a:defRPr sz="2400">
                <a:solidFill>
                  <a:srgbClr val="F59D8C"/>
                </a:solidFill>
              </a:defRPr>
            </a:lvl6pPr>
            <a:lvl7pPr marL="4800600" lvl="6" indent="-342900" algn="l">
              <a:lnSpc>
                <a:spcPct val="90000"/>
              </a:lnSpc>
              <a:spcBef>
                <a:spcPts val="750"/>
              </a:spcBef>
              <a:spcAft>
                <a:spcPts val="0"/>
              </a:spcAft>
              <a:buClr>
                <a:srgbClr val="F59D8C"/>
              </a:buClr>
              <a:buSzPts val="1600"/>
              <a:buNone/>
              <a:defRPr sz="2400">
                <a:solidFill>
                  <a:srgbClr val="F59D8C"/>
                </a:solidFill>
              </a:defRPr>
            </a:lvl7pPr>
            <a:lvl8pPr marL="5486400" lvl="7" indent="-342900" algn="l">
              <a:lnSpc>
                <a:spcPct val="90000"/>
              </a:lnSpc>
              <a:spcBef>
                <a:spcPts val="750"/>
              </a:spcBef>
              <a:spcAft>
                <a:spcPts val="0"/>
              </a:spcAft>
              <a:buClr>
                <a:srgbClr val="F59D8C"/>
              </a:buClr>
              <a:buSzPts val="1600"/>
              <a:buNone/>
              <a:defRPr sz="2400">
                <a:solidFill>
                  <a:srgbClr val="F59D8C"/>
                </a:solidFill>
              </a:defRPr>
            </a:lvl8pPr>
            <a:lvl9pPr marL="6172200" lvl="8" indent="-342900" algn="l">
              <a:lnSpc>
                <a:spcPct val="90000"/>
              </a:lnSpc>
              <a:spcBef>
                <a:spcPts val="750"/>
              </a:spcBef>
              <a:spcAft>
                <a:spcPts val="0"/>
              </a:spcAft>
              <a:buClr>
                <a:srgbClr val="F59D8C"/>
              </a:buClr>
              <a:buSzPts val="1600"/>
              <a:buNone/>
              <a:defRPr sz="2400">
                <a:solidFill>
                  <a:srgbClr val="F59D8C"/>
                </a:solidFill>
              </a:defRPr>
            </a:lvl9pPr>
          </a:lstStyle>
          <a:p>
            <a:endParaRPr/>
          </a:p>
        </p:txBody>
      </p:sp>
      <p:sp>
        <p:nvSpPr>
          <p:cNvPr id="55" name="Google Shape;55;p1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3773785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61" name="Google Shape;61;p19"/>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62" name="Google Shape;62;p1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423318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Сравнение" type="twoTxTwoObj">
  <p:cSld name="Сравнение">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68" name="Google Shape;68;p20"/>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69" name="Google Shape;69;p20"/>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chemeClr val="dk1"/>
              </a:buClr>
              <a:buSzPts val="2400"/>
              <a:buNone/>
              <a:defRPr sz="3600" b="1"/>
            </a:lvl1pPr>
            <a:lvl2pPr marL="1371600" lvl="1" indent="-342900" algn="l">
              <a:lnSpc>
                <a:spcPct val="90000"/>
              </a:lnSpc>
              <a:spcBef>
                <a:spcPts val="750"/>
              </a:spcBef>
              <a:spcAft>
                <a:spcPts val="0"/>
              </a:spcAft>
              <a:buClr>
                <a:schemeClr val="dk1"/>
              </a:buClr>
              <a:buSzPts val="2000"/>
              <a:buNone/>
              <a:defRPr sz="3000" b="1"/>
            </a:lvl2pPr>
            <a:lvl3pPr marL="2057400" lvl="2" indent="-342900" algn="l">
              <a:lnSpc>
                <a:spcPct val="90000"/>
              </a:lnSpc>
              <a:spcBef>
                <a:spcPts val="750"/>
              </a:spcBef>
              <a:spcAft>
                <a:spcPts val="0"/>
              </a:spcAft>
              <a:buClr>
                <a:schemeClr val="dk1"/>
              </a:buClr>
              <a:buSzPts val="1800"/>
              <a:buNone/>
              <a:defRPr sz="2700" b="1"/>
            </a:lvl3pPr>
            <a:lvl4pPr marL="2743200" lvl="3" indent="-342900" algn="l">
              <a:lnSpc>
                <a:spcPct val="90000"/>
              </a:lnSpc>
              <a:spcBef>
                <a:spcPts val="750"/>
              </a:spcBef>
              <a:spcAft>
                <a:spcPts val="0"/>
              </a:spcAft>
              <a:buClr>
                <a:schemeClr val="dk1"/>
              </a:buClr>
              <a:buSzPts val="1600"/>
              <a:buNone/>
              <a:defRPr sz="2400" b="1"/>
            </a:lvl4pPr>
            <a:lvl5pPr marL="3429000" lvl="4" indent="-342900" algn="l">
              <a:lnSpc>
                <a:spcPct val="90000"/>
              </a:lnSpc>
              <a:spcBef>
                <a:spcPts val="750"/>
              </a:spcBef>
              <a:spcAft>
                <a:spcPts val="0"/>
              </a:spcAft>
              <a:buClr>
                <a:schemeClr val="dk1"/>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70" name="Google Shape;70;p20"/>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365730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Только заголовок" type="titleOnly">
  <p:cSld name="1_Только заголовок">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2562198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Только заголовок">
  <p:cSld name="4_Только заголовок">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873366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Только заголовок">
  <p:cSld name="2_Только заголовок">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95" name="Google Shape;95;p24"/>
          <p:cNvSpPr>
            <a:spLocks noGrp="1"/>
          </p:cNvSpPr>
          <p:nvPr>
            <p:ph type="pic" idx="2"/>
          </p:nvPr>
        </p:nvSpPr>
        <p:spPr>
          <a:xfrm>
            <a:off x="0" y="3319463"/>
            <a:ext cx="4555536" cy="3657600"/>
          </a:xfrm>
          <a:prstGeom prst="rect">
            <a:avLst/>
          </a:prstGeom>
          <a:noFill/>
          <a:ln>
            <a:noFill/>
          </a:ln>
        </p:spPr>
      </p:sp>
      <p:sp>
        <p:nvSpPr>
          <p:cNvPr id="96" name="Google Shape;96;p24"/>
          <p:cNvSpPr>
            <a:spLocks noGrp="1"/>
          </p:cNvSpPr>
          <p:nvPr>
            <p:ph type="pic" idx="3"/>
          </p:nvPr>
        </p:nvSpPr>
        <p:spPr>
          <a:xfrm>
            <a:off x="4571378" y="3319463"/>
            <a:ext cx="4487829" cy="3657600"/>
          </a:xfrm>
          <a:prstGeom prst="rect">
            <a:avLst/>
          </a:prstGeom>
          <a:noFill/>
          <a:ln>
            <a:noFill/>
          </a:ln>
        </p:spPr>
      </p:sp>
      <p:sp>
        <p:nvSpPr>
          <p:cNvPr id="97" name="Google Shape;97;p24"/>
          <p:cNvSpPr>
            <a:spLocks noGrp="1"/>
          </p:cNvSpPr>
          <p:nvPr>
            <p:ph type="pic" idx="4"/>
          </p:nvPr>
        </p:nvSpPr>
        <p:spPr>
          <a:xfrm>
            <a:off x="9094926" y="3319463"/>
            <a:ext cx="4650891" cy="3657600"/>
          </a:xfrm>
          <a:prstGeom prst="rect">
            <a:avLst/>
          </a:prstGeom>
          <a:noFill/>
          <a:ln>
            <a:noFill/>
          </a:ln>
        </p:spPr>
      </p:sp>
      <p:sp>
        <p:nvSpPr>
          <p:cNvPr id="98" name="Google Shape;98;p24"/>
          <p:cNvSpPr>
            <a:spLocks noGrp="1"/>
          </p:cNvSpPr>
          <p:nvPr>
            <p:ph type="pic" idx="5"/>
          </p:nvPr>
        </p:nvSpPr>
        <p:spPr>
          <a:xfrm>
            <a:off x="13745817" y="3319463"/>
            <a:ext cx="4542183" cy="3657600"/>
          </a:xfrm>
          <a:prstGeom prst="rect">
            <a:avLst/>
          </a:prstGeom>
          <a:noFill/>
          <a:ln>
            <a:noFill/>
          </a:ln>
        </p:spPr>
      </p:sp>
    </p:spTree>
    <p:extLst>
      <p:ext uri="{BB962C8B-B14F-4D97-AF65-F5344CB8AC3E}">
        <p14:creationId xmlns:p14="http://schemas.microsoft.com/office/powerpoint/2010/main" val="3131916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Объект с подписью">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685800" lvl="0" indent="-647700" algn="l">
              <a:lnSpc>
                <a:spcPct val="90000"/>
              </a:lnSpc>
              <a:spcBef>
                <a:spcPts val="1500"/>
              </a:spcBef>
              <a:spcAft>
                <a:spcPts val="0"/>
              </a:spcAft>
              <a:buClr>
                <a:schemeClr val="dk1"/>
              </a:buClr>
              <a:buSzPts val="3200"/>
              <a:buChar char="•"/>
              <a:defRPr sz="4800"/>
            </a:lvl1pPr>
            <a:lvl2pPr marL="1371600" lvl="1" indent="-609600" algn="l">
              <a:lnSpc>
                <a:spcPct val="90000"/>
              </a:lnSpc>
              <a:spcBef>
                <a:spcPts val="750"/>
              </a:spcBef>
              <a:spcAft>
                <a:spcPts val="0"/>
              </a:spcAft>
              <a:buClr>
                <a:schemeClr val="dk1"/>
              </a:buClr>
              <a:buSzPts val="2800"/>
              <a:buChar char="•"/>
              <a:defRPr sz="4200"/>
            </a:lvl2pPr>
            <a:lvl3pPr marL="2057400" lvl="2" indent="-571500" algn="l">
              <a:lnSpc>
                <a:spcPct val="90000"/>
              </a:lnSpc>
              <a:spcBef>
                <a:spcPts val="750"/>
              </a:spcBef>
              <a:spcAft>
                <a:spcPts val="0"/>
              </a:spcAft>
              <a:buClr>
                <a:schemeClr val="dk1"/>
              </a:buClr>
              <a:buSzPts val="2400"/>
              <a:buChar char="•"/>
              <a:defRPr sz="3600"/>
            </a:lvl3pPr>
            <a:lvl4pPr marL="2743200" lvl="3" indent="-533400" algn="l">
              <a:lnSpc>
                <a:spcPct val="90000"/>
              </a:lnSpc>
              <a:spcBef>
                <a:spcPts val="750"/>
              </a:spcBef>
              <a:spcAft>
                <a:spcPts val="0"/>
              </a:spcAft>
              <a:buClr>
                <a:schemeClr val="dk1"/>
              </a:buClr>
              <a:buSzPts val="2000"/>
              <a:buChar char="•"/>
              <a:defRPr sz="3000"/>
            </a:lvl4pPr>
            <a:lvl5pPr marL="3429000" lvl="4" indent="-533400" algn="l">
              <a:lnSpc>
                <a:spcPct val="90000"/>
              </a:lnSpc>
              <a:spcBef>
                <a:spcPts val="750"/>
              </a:spcBef>
              <a:spcAft>
                <a:spcPts val="0"/>
              </a:spcAft>
              <a:buClr>
                <a:schemeClr val="dk1"/>
              </a:buClr>
              <a:buSzPts val="2000"/>
              <a:buChar char="•"/>
              <a:defRPr sz="3000"/>
            </a:lvl5pPr>
            <a:lvl6pPr marL="4114800" lvl="5" indent="-533400" algn="l">
              <a:lnSpc>
                <a:spcPct val="90000"/>
              </a:lnSpc>
              <a:spcBef>
                <a:spcPts val="750"/>
              </a:spcBef>
              <a:spcAft>
                <a:spcPts val="0"/>
              </a:spcAft>
              <a:buClr>
                <a:schemeClr val="dk1"/>
              </a:buClr>
              <a:buSzPts val="2000"/>
              <a:buChar char="•"/>
              <a:defRPr sz="3000"/>
            </a:lvl6pPr>
            <a:lvl7pPr marL="4800600" lvl="6" indent="-533400" algn="l">
              <a:lnSpc>
                <a:spcPct val="90000"/>
              </a:lnSpc>
              <a:spcBef>
                <a:spcPts val="750"/>
              </a:spcBef>
              <a:spcAft>
                <a:spcPts val="0"/>
              </a:spcAft>
              <a:buClr>
                <a:schemeClr val="dk1"/>
              </a:buClr>
              <a:buSzPts val="2000"/>
              <a:buChar char="•"/>
              <a:defRPr sz="3000"/>
            </a:lvl7pPr>
            <a:lvl8pPr marL="5486400" lvl="7" indent="-533400" algn="l">
              <a:lnSpc>
                <a:spcPct val="90000"/>
              </a:lnSpc>
              <a:spcBef>
                <a:spcPts val="750"/>
              </a:spcBef>
              <a:spcAft>
                <a:spcPts val="0"/>
              </a:spcAft>
              <a:buClr>
                <a:schemeClr val="dk1"/>
              </a:buClr>
              <a:buSzPts val="2000"/>
              <a:buChar char="•"/>
              <a:defRPr sz="3000"/>
            </a:lvl8pPr>
            <a:lvl9pPr marL="6172200" lvl="8" indent="-533400" algn="l">
              <a:lnSpc>
                <a:spcPct val="90000"/>
              </a:lnSpc>
              <a:spcBef>
                <a:spcPts val="750"/>
              </a:spcBef>
              <a:spcAft>
                <a:spcPts val="0"/>
              </a:spcAft>
              <a:buClr>
                <a:schemeClr val="dk1"/>
              </a:buClr>
              <a:buSzPts val="2000"/>
              <a:buChar char="•"/>
              <a:defRPr sz="3000"/>
            </a:lvl9pPr>
          </a:lstStyle>
          <a:p>
            <a:endParaRPr/>
          </a:p>
        </p:txBody>
      </p:sp>
      <p:sp>
        <p:nvSpPr>
          <p:cNvPr id="102" name="Google Shape;102;p25"/>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103" name="Google Shape;103;p2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2320971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Рисунок с подписью">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6"/>
          <p:cNvSpPr>
            <a:spLocks noGrp="1"/>
          </p:cNvSpPr>
          <p:nvPr>
            <p:ph type="pic" idx="2"/>
          </p:nvPr>
        </p:nvSpPr>
        <p:spPr>
          <a:xfrm>
            <a:off x="7774782" y="1481138"/>
            <a:ext cx="9258300" cy="7310438"/>
          </a:xfrm>
          <a:prstGeom prst="rect">
            <a:avLst/>
          </a:prstGeom>
          <a:noFill/>
          <a:ln>
            <a:noFill/>
          </a:ln>
        </p:spPr>
      </p:sp>
      <p:sp>
        <p:nvSpPr>
          <p:cNvPr id="109" name="Google Shape;109;p26"/>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dk1"/>
              </a:buClr>
              <a:buSzPts val="1600"/>
              <a:buNone/>
              <a:defRPr sz="2400"/>
            </a:lvl1pPr>
            <a:lvl2pPr marL="1371600" lvl="1" indent="-342900" algn="l">
              <a:lnSpc>
                <a:spcPct val="90000"/>
              </a:lnSpc>
              <a:spcBef>
                <a:spcPts val="750"/>
              </a:spcBef>
              <a:spcAft>
                <a:spcPts val="0"/>
              </a:spcAft>
              <a:buClr>
                <a:schemeClr val="dk1"/>
              </a:buClr>
              <a:buSzPts val="1400"/>
              <a:buNone/>
              <a:defRPr sz="2100"/>
            </a:lvl2pPr>
            <a:lvl3pPr marL="2057400" lvl="2" indent="-342900" algn="l">
              <a:lnSpc>
                <a:spcPct val="90000"/>
              </a:lnSpc>
              <a:spcBef>
                <a:spcPts val="750"/>
              </a:spcBef>
              <a:spcAft>
                <a:spcPts val="0"/>
              </a:spcAft>
              <a:buClr>
                <a:schemeClr val="dk1"/>
              </a:buClr>
              <a:buSzPts val="1200"/>
              <a:buNone/>
              <a:defRPr sz="1800"/>
            </a:lvl3pPr>
            <a:lvl4pPr marL="2743200" lvl="3" indent="-342900" algn="l">
              <a:lnSpc>
                <a:spcPct val="90000"/>
              </a:lnSpc>
              <a:spcBef>
                <a:spcPts val="750"/>
              </a:spcBef>
              <a:spcAft>
                <a:spcPts val="0"/>
              </a:spcAft>
              <a:buClr>
                <a:schemeClr val="dk1"/>
              </a:buClr>
              <a:buSzPts val="1000"/>
              <a:buNone/>
              <a:defRPr sz="1500"/>
            </a:lvl4pPr>
            <a:lvl5pPr marL="3429000" lvl="4" indent="-342900" algn="l">
              <a:lnSpc>
                <a:spcPct val="90000"/>
              </a:lnSpc>
              <a:spcBef>
                <a:spcPts val="750"/>
              </a:spcBef>
              <a:spcAft>
                <a:spcPts val="0"/>
              </a:spcAft>
              <a:buClr>
                <a:schemeClr val="dk1"/>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110" name="Google Shape;110;p2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1585300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7"/>
          <p:cNvSpPr txBox="1">
            <a:spLocks noGrp="1"/>
          </p:cNvSpPr>
          <p:nvPr>
            <p:ph type="body" idx="1"/>
          </p:nvPr>
        </p:nvSpPr>
        <p:spPr>
          <a:xfrm rot="5400000">
            <a:off x="5880497" y="-1884759"/>
            <a:ext cx="6527007" cy="1577340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116" name="Google Shape;116;p2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1892784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rot="5400000">
            <a:off x="10700147" y="2934891"/>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8"/>
          <p:cNvSpPr txBox="1">
            <a:spLocks noGrp="1"/>
          </p:cNvSpPr>
          <p:nvPr>
            <p:ph type="body" idx="1"/>
          </p:nvPr>
        </p:nvSpPr>
        <p:spPr>
          <a:xfrm rot="5400000">
            <a:off x="2699147" y="-894159"/>
            <a:ext cx="8717757" cy="1160145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122" name="Google Shape;122;p2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23268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Титульник 3">
  <p:cSld name="Титульник 3">
    <p:spTree>
      <p:nvGrpSpPr>
        <p:cNvPr id="1" name="Shape 133"/>
        <p:cNvGrpSpPr/>
        <p:nvPr/>
      </p:nvGrpSpPr>
      <p:grpSpPr>
        <a:xfrm>
          <a:off x="0" y="0"/>
          <a:ext cx="0" cy="0"/>
          <a:chOff x="0" y="0"/>
          <a:chExt cx="0" cy="0"/>
        </a:xfrm>
      </p:grpSpPr>
      <p:sp>
        <p:nvSpPr>
          <p:cNvPr id="134" name="Google Shape;134;p31"/>
          <p:cNvSpPr>
            <a:spLocks noGrp="1"/>
          </p:cNvSpPr>
          <p:nvPr>
            <p:ph type="pic" idx="2"/>
          </p:nvPr>
        </p:nvSpPr>
        <p:spPr>
          <a:xfrm>
            <a:off x="0" y="0"/>
            <a:ext cx="9406158" cy="10287000"/>
          </a:xfrm>
          <a:prstGeom prst="rect">
            <a:avLst/>
          </a:prstGeom>
          <a:solidFill>
            <a:srgbClr val="D8D8D8"/>
          </a:solidFill>
          <a:ln>
            <a:noFill/>
          </a:ln>
        </p:spPr>
      </p:sp>
    </p:spTree>
    <p:extLst>
      <p:ext uri="{BB962C8B-B14F-4D97-AF65-F5344CB8AC3E}">
        <p14:creationId xmlns:p14="http://schemas.microsoft.com/office/powerpoint/2010/main" val="1700211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lide 7">
  <p:cSld name="Slide 7">
    <p:spTree>
      <p:nvGrpSpPr>
        <p:cNvPr id="1" name="Shape 135"/>
        <p:cNvGrpSpPr/>
        <p:nvPr/>
      </p:nvGrpSpPr>
      <p:grpSpPr>
        <a:xfrm>
          <a:off x="0" y="0"/>
          <a:ext cx="0" cy="0"/>
          <a:chOff x="0" y="0"/>
          <a:chExt cx="0" cy="0"/>
        </a:xfrm>
      </p:grpSpPr>
      <p:sp>
        <p:nvSpPr>
          <p:cNvPr id="136" name="Google Shape;136;p32"/>
          <p:cNvSpPr>
            <a:spLocks noGrp="1"/>
          </p:cNvSpPr>
          <p:nvPr>
            <p:ph type="pic" idx="2"/>
          </p:nvPr>
        </p:nvSpPr>
        <p:spPr>
          <a:xfrm>
            <a:off x="-646284" y="3150608"/>
            <a:ext cx="9904382" cy="6221606"/>
          </a:xfrm>
          <a:prstGeom prst="rect">
            <a:avLst/>
          </a:prstGeom>
          <a:noFill/>
          <a:ln>
            <a:noFill/>
          </a:ln>
        </p:spPr>
      </p:sp>
    </p:spTree>
    <p:extLst>
      <p:ext uri="{BB962C8B-B14F-4D97-AF65-F5344CB8AC3E}">
        <p14:creationId xmlns:p14="http://schemas.microsoft.com/office/powerpoint/2010/main" val="1485773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 2">
  <p:cSld name="Image 2">
    <p:spTree>
      <p:nvGrpSpPr>
        <p:cNvPr id="1" name="Shape 137"/>
        <p:cNvGrpSpPr/>
        <p:nvPr/>
      </p:nvGrpSpPr>
      <p:grpSpPr>
        <a:xfrm>
          <a:off x="0" y="0"/>
          <a:ext cx="0" cy="0"/>
          <a:chOff x="0" y="0"/>
          <a:chExt cx="0" cy="0"/>
        </a:xfrm>
      </p:grpSpPr>
      <p:sp>
        <p:nvSpPr>
          <p:cNvPr id="138" name="Google Shape;138;p33"/>
          <p:cNvSpPr>
            <a:spLocks noGrp="1"/>
          </p:cNvSpPr>
          <p:nvPr>
            <p:ph type="pic" idx="2"/>
          </p:nvPr>
        </p:nvSpPr>
        <p:spPr>
          <a:xfrm>
            <a:off x="2" y="0"/>
            <a:ext cx="10171569" cy="10287000"/>
          </a:xfrm>
          <a:prstGeom prst="rect">
            <a:avLst/>
          </a:prstGeom>
          <a:noFill/>
          <a:ln>
            <a:noFill/>
          </a:ln>
        </p:spPr>
      </p:sp>
    </p:spTree>
    <p:extLst>
      <p:ext uri="{BB962C8B-B14F-4D97-AF65-F5344CB8AC3E}">
        <p14:creationId xmlns:p14="http://schemas.microsoft.com/office/powerpoint/2010/main" val="2784464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Normal Center">
  <p:cSld name="4_Normal Center">
    <p:spTree>
      <p:nvGrpSpPr>
        <p:cNvPr id="1" name="Shape 139"/>
        <p:cNvGrpSpPr/>
        <p:nvPr/>
      </p:nvGrpSpPr>
      <p:grpSpPr>
        <a:xfrm>
          <a:off x="0" y="0"/>
          <a:ext cx="0" cy="0"/>
          <a:chOff x="0" y="0"/>
          <a:chExt cx="0" cy="0"/>
        </a:xfrm>
      </p:grpSpPr>
      <p:sp>
        <p:nvSpPr>
          <p:cNvPr id="140" name="Google Shape;140;p34"/>
          <p:cNvSpPr txBox="1">
            <a:spLocks noGrp="1"/>
          </p:cNvSpPr>
          <p:nvPr>
            <p:ph type="title"/>
          </p:nvPr>
        </p:nvSpPr>
        <p:spPr>
          <a:xfrm>
            <a:off x="705683" y="687110"/>
            <a:ext cx="17035668" cy="84379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Georgia"/>
              <a:buNone/>
              <a:defRPr sz="72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4"/>
          <p:cNvSpPr txBox="1">
            <a:spLocks noGrp="1"/>
          </p:cNvSpPr>
          <p:nvPr>
            <p:ph type="body" idx="1"/>
          </p:nvPr>
        </p:nvSpPr>
        <p:spPr>
          <a:xfrm>
            <a:off x="705683" y="1453047"/>
            <a:ext cx="17035668" cy="655362"/>
          </a:xfrm>
          <a:prstGeom prst="rect">
            <a:avLst/>
          </a:prstGeom>
          <a:noFill/>
          <a:ln>
            <a:noFill/>
          </a:ln>
        </p:spPr>
        <p:txBody>
          <a:bodyPr spcFirstLastPara="1" wrap="square" lIns="91425" tIns="45700" rIns="91425" bIns="45700" anchor="t" anchorCtr="0">
            <a:normAutofit/>
          </a:bodyPr>
          <a:lstStyle>
            <a:lvl1pPr marL="685800" lvl="0" indent="-342900" algn="ctr">
              <a:lnSpc>
                <a:spcPct val="90000"/>
              </a:lnSpc>
              <a:spcBef>
                <a:spcPts val="1500"/>
              </a:spcBef>
              <a:spcAft>
                <a:spcPts val="0"/>
              </a:spcAft>
              <a:buClr>
                <a:schemeClr val="dk1"/>
              </a:buClr>
              <a:buSzPts val="1800"/>
              <a:buNone/>
              <a:defRPr sz="2700">
                <a:solidFill>
                  <a:schemeClr val="dk1"/>
                </a:solidFill>
                <a:latin typeface="Georgia"/>
                <a:ea typeface="Georgia"/>
                <a:cs typeface="Georgia"/>
                <a:sym typeface="Georgia"/>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142" name="Google Shape;142;p34"/>
          <p:cNvSpPr>
            <a:spLocks noGrp="1"/>
          </p:cNvSpPr>
          <p:nvPr>
            <p:ph type="pic" idx="2"/>
          </p:nvPr>
        </p:nvSpPr>
        <p:spPr>
          <a:xfrm>
            <a:off x="10920941" y="3649265"/>
            <a:ext cx="5738813" cy="3719513"/>
          </a:xfrm>
          <a:prstGeom prst="rect">
            <a:avLst/>
          </a:prstGeom>
          <a:noFill/>
          <a:ln>
            <a:noFill/>
          </a:ln>
        </p:spPr>
      </p:sp>
    </p:spTree>
    <p:extLst>
      <p:ext uri="{BB962C8B-B14F-4D97-AF65-F5344CB8AC3E}">
        <p14:creationId xmlns:p14="http://schemas.microsoft.com/office/powerpoint/2010/main" val="817537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команда1">
  <p:cSld name="команда1">
    <p:spTree>
      <p:nvGrpSpPr>
        <p:cNvPr id="1" name="Shape 143"/>
        <p:cNvGrpSpPr/>
        <p:nvPr/>
      </p:nvGrpSpPr>
      <p:grpSpPr>
        <a:xfrm>
          <a:off x="0" y="0"/>
          <a:ext cx="0" cy="0"/>
          <a:chOff x="0" y="0"/>
          <a:chExt cx="0" cy="0"/>
        </a:xfrm>
      </p:grpSpPr>
      <p:sp>
        <p:nvSpPr>
          <p:cNvPr id="144" name="Google Shape;144;p35"/>
          <p:cNvSpPr>
            <a:spLocks noGrp="1"/>
          </p:cNvSpPr>
          <p:nvPr>
            <p:ph type="pic" idx="2"/>
          </p:nvPr>
        </p:nvSpPr>
        <p:spPr>
          <a:xfrm>
            <a:off x="3033821" y="3260034"/>
            <a:ext cx="3240000" cy="3240000"/>
          </a:xfrm>
          <a:prstGeom prst="ellipse">
            <a:avLst/>
          </a:prstGeom>
          <a:noFill/>
          <a:ln>
            <a:noFill/>
          </a:ln>
        </p:spPr>
      </p:sp>
      <p:sp>
        <p:nvSpPr>
          <p:cNvPr id="145" name="Google Shape;145;p35"/>
          <p:cNvSpPr>
            <a:spLocks noGrp="1"/>
          </p:cNvSpPr>
          <p:nvPr>
            <p:ph type="pic" idx="3"/>
          </p:nvPr>
        </p:nvSpPr>
        <p:spPr>
          <a:xfrm>
            <a:off x="7238073" y="3260034"/>
            <a:ext cx="3240000" cy="3240000"/>
          </a:xfrm>
          <a:prstGeom prst="ellipse">
            <a:avLst/>
          </a:prstGeom>
          <a:noFill/>
          <a:ln>
            <a:noFill/>
          </a:ln>
        </p:spPr>
      </p:sp>
      <p:sp>
        <p:nvSpPr>
          <p:cNvPr id="146" name="Google Shape;146;p35"/>
          <p:cNvSpPr>
            <a:spLocks noGrp="1"/>
          </p:cNvSpPr>
          <p:nvPr>
            <p:ph type="pic" idx="4"/>
          </p:nvPr>
        </p:nvSpPr>
        <p:spPr>
          <a:xfrm>
            <a:off x="11442326" y="3260034"/>
            <a:ext cx="3240000" cy="3240000"/>
          </a:xfrm>
          <a:prstGeom prst="ellipse">
            <a:avLst/>
          </a:prstGeom>
          <a:noFill/>
          <a:ln>
            <a:noFill/>
          </a:ln>
        </p:spPr>
      </p:sp>
      <p:sp>
        <p:nvSpPr>
          <p:cNvPr id="147" name="Google Shape;147;p35"/>
          <p:cNvSpPr txBox="1">
            <a:spLocks noGrp="1"/>
          </p:cNvSpPr>
          <p:nvPr>
            <p:ph type="title"/>
          </p:nvPr>
        </p:nvSpPr>
        <p:spPr>
          <a:xfrm>
            <a:off x="705683" y="687110"/>
            <a:ext cx="17035668" cy="84379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Georgia"/>
              <a:buNone/>
              <a:defRPr sz="66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5"/>
          <p:cNvSpPr txBox="1">
            <a:spLocks noGrp="1"/>
          </p:cNvSpPr>
          <p:nvPr>
            <p:ph type="body" idx="1"/>
          </p:nvPr>
        </p:nvSpPr>
        <p:spPr>
          <a:xfrm>
            <a:off x="705683" y="1472925"/>
            <a:ext cx="17035668" cy="655362"/>
          </a:xfrm>
          <a:prstGeom prst="rect">
            <a:avLst/>
          </a:prstGeom>
          <a:noFill/>
          <a:ln>
            <a:noFill/>
          </a:ln>
        </p:spPr>
        <p:txBody>
          <a:bodyPr spcFirstLastPara="1" wrap="square" lIns="91425" tIns="45700" rIns="91425" bIns="45700" anchor="t" anchorCtr="0">
            <a:normAutofit/>
          </a:bodyPr>
          <a:lstStyle>
            <a:lvl1pPr marL="685800" lvl="0" indent="-342900" algn="ctr">
              <a:lnSpc>
                <a:spcPct val="90000"/>
              </a:lnSpc>
              <a:spcBef>
                <a:spcPts val="1500"/>
              </a:spcBef>
              <a:spcAft>
                <a:spcPts val="0"/>
              </a:spcAft>
              <a:buClr>
                <a:schemeClr val="dk1"/>
              </a:buClr>
              <a:buSzPts val="1800"/>
              <a:buNone/>
              <a:defRPr sz="2700">
                <a:solidFill>
                  <a:schemeClr val="dk1"/>
                </a:solidFill>
                <a:latin typeface="Georgia"/>
                <a:ea typeface="Georgia"/>
                <a:cs typeface="Georgia"/>
                <a:sym typeface="Georgia"/>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3599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Команда 2">
  <p:cSld name="Команда 2">
    <p:spTree>
      <p:nvGrpSpPr>
        <p:cNvPr id="1" name="Shape 149"/>
        <p:cNvGrpSpPr/>
        <p:nvPr/>
      </p:nvGrpSpPr>
      <p:grpSpPr>
        <a:xfrm>
          <a:off x="0" y="0"/>
          <a:ext cx="0" cy="0"/>
          <a:chOff x="0" y="0"/>
          <a:chExt cx="0" cy="0"/>
        </a:xfrm>
      </p:grpSpPr>
      <p:sp>
        <p:nvSpPr>
          <p:cNvPr id="150" name="Google Shape;150;p36"/>
          <p:cNvSpPr>
            <a:spLocks noGrp="1"/>
          </p:cNvSpPr>
          <p:nvPr>
            <p:ph type="pic" idx="2"/>
          </p:nvPr>
        </p:nvSpPr>
        <p:spPr>
          <a:xfrm>
            <a:off x="1836279" y="3717234"/>
            <a:ext cx="3240000" cy="3240000"/>
          </a:xfrm>
          <a:prstGeom prst="ellipse">
            <a:avLst/>
          </a:prstGeom>
          <a:noFill/>
          <a:ln>
            <a:noFill/>
          </a:ln>
        </p:spPr>
      </p:sp>
      <p:sp>
        <p:nvSpPr>
          <p:cNvPr id="151" name="Google Shape;151;p36"/>
          <p:cNvSpPr>
            <a:spLocks noGrp="1"/>
          </p:cNvSpPr>
          <p:nvPr>
            <p:ph type="pic" idx="3"/>
          </p:nvPr>
        </p:nvSpPr>
        <p:spPr>
          <a:xfrm>
            <a:off x="5672705" y="3717234"/>
            <a:ext cx="3240000" cy="3240000"/>
          </a:xfrm>
          <a:prstGeom prst="ellipse">
            <a:avLst/>
          </a:prstGeom>
          <a:noFill/>
          <a:ln>
            <a:noFill/>
          </a:ln>
        </p:spPr>
      </p:sp>
      <p:sp>
        <p:nvSpPr>
          <p:cNvPr id="152" name="Google Shape;152;p36"/>
          <p:cNvSpPr>
            <a:spLocks noGrp="1"/>
          </p:cNvSpPr>
          <p:nvPr>
            <p:ph type="pic" idx="4"/>
          </p:nvPr>
        </p:nvSpPr>
        <p:spPr>
          <a:xfrm>
            <a:off x="13377683" y="3717234"/>
            <a:ext cx="3240000" cy="3240000"/>
          </a:xfrm>
          <a:prstGeom prst="ellipse">
            <a:avLst/>
          </a:prstGeom>
          <a:noFill/>
          <a:ln>
            <a:noFill/>
          </a:ln>
        </p:spPr>
      </p:sp>
      <p:sp>
        <p:nvSpPr>
          <p:cNvPr id="153" name="Google Shape;153;p36"/>
          <p:cNvSpPr>
            <a:spLocks noGrp="1"/>
          </p:cNvSpPr>
          <p:nvPr>
            <p:ph type="pic" idx="5"/>
          </p:nvPr>
        </p:nvSpPr>
        <p:spPr>
          <a:xfrm>
            <a:off x="9509130" y="3717234"/>
            <a:ext cx="3240000" cy="3240000"/>
          </a:xfrm>
          <a:prstGeom prst="ellipse">
            <a:avLst/>
          </a:prstGeom>
          <a:noFill/>
          <a:ln>
            <a:noFill/>
          </a:ln>
        </p:spPr>
      </p:sp>
      <p:sp>
        <p:nvSpPr>
          <p:cNvPr id="154" name="Google Shape;154;p36"/>
          <p:cNvSpPr txBox="1">
            <a:spLocks noGrp="1"/>
          </p:cNvSpPr>
          <p:nvPr>
            <p:ph type="title"/>
          </p:nvPr>
        </p:nvSpPr>
        <p:spPr>
          <a:xfrm>
            <a:off x="705683" y="687110"/>
            <a:ext cx="17035668" cy="84379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Georgia"/>
              <a:buNone/>
              <a:defRPr sz="48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6"/>
          <p:cNvSpPr txBox="1">
            <a:spLocks noGrp="1"/>
          </p:cNvSpPr>
          <p:nvPr>
            <p:ph type="body" idx="1"/>
          </p:nvPr>
        </p:nvSpPr>
        <p:spPr>
          <a:xfrm>
            <a:off x="705683" y="1393413"/>
            <a:ext cx="17035668" cy="655362"/>
          </a:xfrm>
          <a:prstGeom prst="rect">
            <a:avLst/>
          </a:prstGeom>
          <a:noFill/>
          <a:ln>
            <a:noFill/>
          </a:ln>
        </p:spPr>
        <p:txBody>
          <a:bodyPr spcFirstLastPara="1" wrap="square" lIns="91425" tIns="45700" rIns="91425" bIns="45700" anchor="t" anchorCtr="0">
            <a:normAutofit/>
          </a:bodyPr>
          <a:lstStyle>
            <a:lvl1pPr marL="685800" lvl="0" indent="-342900" algn="ctr">
              <a:lnSpc>
                <a:spcPct val="90000"/>
              </a:lnSpc>
              <a:spcBef>
                <a:spcPts val="1500"/>
              </a:spcBef>
              <a:spcAft>
                <a:spcPts val="0"/>
              </a:spcAft>
              <a:buClr>
                <a:srgbClr val="F8AF95"/>
              </a:buClr>
              <a:buSzPts val="1600"/>
              <a:buNone/>
              <a:defRPr sz="2400">
                <a:solidFill>
                  <a:srgbClr val="F8AF95"/>
                </a:solidFill>
                <a:latin typeface="Georgia"/>
                <a:ea typeface="Georgia"/>
                <a:cs typeface="Georgia"/>
                <a:sym typeface="Georgia"/>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14383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команда3">
  <p:cSld name="команда3">
    <p:spTree>
      <p:nvGrpSpPr>
        <p:cNvPr id="1" name="Shape 156"/>
        <p:cNvGrpSpPr/>
        <p:nvPr/>
      </p:nvGrpSpPr>
      <p:grpSpPr>
        <a:xfrm>
          <a:off x="0" y="0"/>
          <a:ext cx="0" cy="0"/>
          <a:chOff x="0" y="0"/>
          <a:chExt cx="0" cy="0"/>
        </a:xfrm>
      </p:grpSpPr>
      <p:sp>
        <p:nvSpPr>
          <p:cNvPr id="157" name="Google Shape;157;p37"/>
          <p:cNvSpPr>
            <a:spLocks noGrp="1"/>
          </p:cNvSpPr>
          <p:nvPr>
            <p:ph type="pic" idx="2"/>
          </p:nvPr>
        </p:nvSpPr>
        <p:spPr>
          <a:xfrm>
            <a:off x="1836279" y="3717234"/>
            <a:ext cx="3240000" cy="3240000"/>
          </a:xfrm>
          <a:prstGeom prst="roundRect">
            <a:avLst>
              <a:gd name="adj" fmla="val 16667"/>
            </a:avLst>
          </a:prstGeom>
          <a:noFill/>
          <a:ln>
            <a:noFill/>
          </a:ln>
        </p:spPr>
      </p:sp>
      <p:sp>
        <p:nvSpPr>
          <p:cNvPr id="158" name="Google Shape;158;p37"/>
          <p:cNvSpPr>
            <a:spLocks noGrp="1"/>
          </p:cNvSpPr>
          <p:nvPr>
            <p:ph type="pic" idx="3"/>
          </p:nvPr>
        </p:nvSpPr>
        <p:spPr>
          <a:xfrm>
            <a:off x="5672705" y="3717234"/>
            <a:ext cx="3240000" cy="3240000"/>
          </a:xfrm>
          <a:prstGeom prst="roundRect">
            <a:avLst>
              <a:gd name="adj" fmla="val 16667"/>
            </a:avLst>
          </a:prstGeom>
          <a:noFill/>
          <a:ln>
            <a:noFill/>
          </a:ln>
        </p:spPr>
      </p:sp>
      <p:sp>
        <p:nvSpPr>
          <p:cNvPr id="159" name="Google Shape;159;p37"/>
          <p:cNvSpPr>
            <a:spLocks noGrp="1"/>
          </p:cNvSpPr>
          <p:nvPr>
            <p:ph type="pic" idx="4"/>
          </p:nvPr>
        </p:nvSpPr>
        <p:spPr>
          <a:xfrm>
            <a:off x="13377683" y="3717234"/>
            <a:ext cx="3240000" cy="3240000"/>
          </a:xfrm>
          <a:prstGeom prst="roundRect">
            <a:avLst>
              <a:gd name="adj" fmla="val 16667"/>
            </a:avLst>
          </a:prstGeom>
          <a:noFill/>
          <a:ln>
            <a:noFill/>
          </a:ln>
        </p:spPr>
      </p:sp>
      <p:sp>
        <p:nvSpPr>
          <p:cNvPr id="160" name="Google Shape;160;p37"/>
          <p:cNvSpPr>
            <a:spLocks noGrp="1"/>
          </p:cNvSpPr>
          <p:nvPr>
            <p:ph type="pic" idx="5"/>
          </p:nvPr>
        </p:nvSpPr>
        <p:spPr>
          <a:xfrm>
            <a:off x="9509130" y="3717234"/>
            <a:ext cx="3240000" cy="3240000"/>
          </a:xfrm>
          <a:prstGeom prst="roundRect">
            <a:avLst>
              <a:gd name="adj" fmla="val 16667"/>
            </a:avLst>
          </a:prstGeom>
          <a:noFill/>
          <a:ln>
            <a:noFill/>
          </a:ln>
        </p:spPr>
      </p:sp>
      <p:sp>
        <p:nvSpPr>
          <p:cNvPr id="161" name="Google Shape;161;p37"/>
          <p:cNvSpPr txBox="1">
            <a:spLocks noGrp="1"/>
          </p:cNvSpPr>
          <p:nvPr>
            <p:ph type="title"/>
          </p:nvPr>
        </p:nvSpPr>
        <p:spPr>
          <a:xfrm>
            <a:off x="705683" y="687110"/>
            <a:ext cx="17035668" cy="84379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Georgia"/>
              <a:buNone/>
              <a:defRPr sz="66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37"/>
          <p:cNvSpPr txBox="1">
            <a:spLocks noGrp="1"/>
          </p:cNvSpPr>
          <p:nvPr>
            <p:ph type="body" idx="1"/>
          </p:nvPr>
        </p:nvSpPr>
        <p:spPr>
          <a:xfrm>
            <a:off x="705683" y="1472925"/>
            <a:ext cx="17035668" cy="655362"/>
          </a:xfrm>
          <a:prstGeom prst="rect">
            <a:avLst/>
          </a:prstGeom>
          <a:noFill/>
          <a:ln>
            <a:noFill/>
          </a:ln>
        </p:spPr>
        <p:txBody>
          <a:bodyPr spcFirstLastPara="1" wrap="square" lIns="91425" tIns="45700" rIns="91425" bIns="45700" anchor="t" anchorCtr="0">
            <a:normAutofit/>
          </a:bodyPr>
          <a:lstStyle>
            <a:lvl1pPr marL="685800" lvl="0" indent="-342900" algn="ctr">
              <a:lnSpc>
                <a:spcPct val="90000"/>
              </a:lnSpc>
              <a:spcBef>
                <a:spcPts val="1500"/>
              </a:spcBef>
              <a:spcAft>
                <a:spcPts val="0"/>
              </a:spcAft>
              <a:buClr>
                <a:schemeClr val="dk1"/>
              </a:buClr>
              <a:buSzPts val="1800"/>
              <a:buNone/>
              <a:defRPr sz="2700">
                <a:solidFill>
                  <a:schemeClr val="dk1"/>
                </a:solidFill>
                <a:latin typeface="Georgia"/>
                <a:ea typeface="Georgia"/>
                <a:cs typeface="Georgia"/>
                <a:sym typeface="Georgia"/>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78819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команда 4">
  <p:cSld name="команда 4">
    <p:spTree>
      <p:nvGrpSpPr>
        <p:cNvPr id="1" name="Shape 163"/>
        <p:cNvGrpSpPr/>
        <p:nvPr/>
      </p:nvGrpSpPr>
      <p:grpSpPr>
        <a:xfrm>
          <a:off x="0" y="0"/>
          <a:ext cx="0" cy="0"/>
          <a:chOff x="0" y="0"/>
          <a:chExt cx="0" cy="0"/>
        </a:xfrm>
      </p:grpSpPr>
      <p:sp>
        <p:nvSpPr>
          <p:cNvPr id="164" name="Google Shape;164;p38"/>
          <p:cNvSpPr>
            <a:spLocks noGrp="1"/>
          </p:cNvSpPr>
          <p:nvPr>
            <p:ph type="pic" idx="2"/>
          </p:nvPr>
        </p:nvSpPr>
        <p:spPr>
          <a:xfrm>
            <a:off x="2420666" y="3079415"/>
            <a:ext cx="2305050" cy="2262869"/>
          </a:xfrm>
          <a:prstGeom prst="ellipse">
            <a:avLst/>
          </a:prstGeom>
          <a:solidFill>
            <a:schemeClr val="lt1"/>
          </a:solidFill>
          <a:ln w="139700" cap="flat" cmpd="sng">
            <a:solidFill>
              <a:schemeClr val="lt1"/>
            </a:solidFill>
            <a:prstDash val="solid"/>
            <a:round/>
            <a:headEnd type="none" w="sm" len="sm"/>
            <a:tailEnd type="none" w="sm" len="sm"/>
          </a:ln>
        </p:spPr>
      </p:sp>
      <p:sp>
        <p:nvSpPr>
          <p:cNvPr id="165" name="Google Shape;165;p38"/>
          <p:cNvSpPr>
            <a:spLocks noGrp="1"/>
          </p:cNvSpPr>
          <p:nvPr>
            <p:ph type="pic" idx="3"/>
          </p:nvPr>
        </p:nvSpPr>
        <p:spPr>
          <a:xfrm>
            <a:off x="7991475" y="3079415"/>
            <a:ext cx="2305050" cy="2262869"/>
          </a:xfrm>
          <a:prstGeom prst="ellipse">
            <a:avLst/>
          </a:prstGeom>
          <a:solidFill>
            <a:schemeClr val="lt1"/>
          </a:solidFill>
          <a:ln w="139700" cap="flat" cmpd="sng">
            <a:solidFill>
              <a:schemeClr val="lt1"/>
            </a:solidFill>
            <a:prstDash val="solid"/>
            <a:round/>
            <a:headEnd type="none" w="sm" len="sm"/>
            <a:tailEnd type="none" w="sm" len="sm"/>
          </a:ln>
        </p:spPr>
      </p:sp>
      <p:sp>
        <p:nvSpPr>
          <p:cNvPr id="166" name="Google Shape;166;p38"/>
          <p:cNvSpPr>
            <a:spLocks noGrp="1"/>
          </p:cNvSpPr>
          <p:nvPr>
            <p:ph type="pic" idx="4"/>
          </p:nvPr>
        </p:nvSpPr>
        <p:spPr>
          <a:xfrm>
            <a:off x="13562285" y="3079415"/>
            <a:ext cx="2305050" cy="2262869"/>
          </a:xfrm>
          <a:prstGeom prst="ellipse">
            <a:avLst/>
          </a:prstGeom>
          <a:solidFill>
            <a:schemeClr val="lt1"/>
          </a:solidFill>
          <a:ln w="139700" cap="flat" cmpd="sng">
            <a:solidFill>
              <a:schemeClr val="lt1"/>
            </a:solidFill>
            <a:prstDash val="solid"/>
            <a:round/>
            <a:headEnd type="none" w="sm" len="sm"/>
            <a:tailEnd type="none" w="sm" len="sm"/>
          </a:ln>
        </p:spPr>
      </p:sp>
    </p:spTree>
    <p:extLst>
      <p:ext uri="{BB962C8B-B14F-4D97-AF65-F5344CB8AC3E}">
        <p14:creationId xmlns:p14="http://schemas.microsoft.com/office/powerpoint/2010/main" val="4017565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Normal 3 placeholder">
  <p:cSld name="4_Normal 3 placeholder">
    <p:spTree>
      <p:nvGrpSpPr>
        <p:cNvPr id="1" name="Shape 167"/>
        <p:cNvGrpSpPr/>
        <p:nvPr/>
      </p:nvGrpSpPr>
      <p:grpSpPr>
        <a:xfrm>
          <a:off x="0" y="0"/>
          <a:ext cx="0" cy="0"/>
          <a:chOff x="0" y="0"/>
          <a:chExt cx="0" cy="0"/>
        </a:xfrm>
      </p:grpSpPr>
      <p:sp>
        <p:nvSpPr>
          <p:cNvPr id="168" name="Google Shape;168;p39"/>
          <p:cNvSpPr txBox="1">
            <a:spLocks noGrp="1"/>
          </p:cNvSpPr>
          <p:nvPr>
            <p:ph type="title"/>
          </p:nvPr>
        </p:nvSpPr>
        <p:spPr>
          <a:xfrm>
            <a:off x="705683" y="687110"/>
            <a:ext cx="17035668" cy="84379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800"/>
              <a:buFont typeface="Georgia"/>
              <a:buNone/>
              <a:defRPr sz="72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39"/>
          <p:cNvSpPr txBox="1">
            <a:spLocks noGrp="1"/>
          </p:cNvSpPr>
          <p:nvPr>
            <p:ph type="body" idx="1"/>
          </p:nvPr>
        </p:nvSpPr>
        <p:spPr>
          <a:xfrm>
            <a:off x="705683" y="1453047"/>
            <a:ext cx="17035668" cy="655362"/>
          </a:xfrm>
          <a:prstGeom prst="rect">
            <a:avLst/>
          </a:prstGeom>
          <a:noFill/>
          <a:ln>
            <a:noFill/>
          </a:ln>
        </p:spPr>
        <p:txBody>
          <a:bodyPr spcFirstLastPara="1" wrap="square" lIns="91425" tIns="45700" rIns="91425" bIns="45700" anchor="t" anchorCtr="0">
            <a:normAutofit/>
          </a:bodyPr>
          <a:lstStyle>
            <a:lvl1pPr marL="685800" lvl="0" indent="-342900" algn="ctr">
              <a:lnSpc>
                <a:spcPct val="90000"/>
              </a:lnSpc>
              <a:spcBef>
                <a:spcPts val="1500"/>
              </a:spcBef>
              <a:spcAft>
                <a:spcPts val="0"/>
              </a:spcAft>
              <a:buClr>
                <a:schemeClr val="dk1"/>
              </a:buClr>
              <a:buSzPts val="1800"/>
              <a:buNone/>
              <a:defRPr sz="2700">
                <a:solidFill>
                  <a:schemeClr val="dk1"/>
                </a:solidFill>
                <a:latin typeface="Georgia"/>
                <a:ea typeface="Georgia"/>
                <a:cs typeface="Georgia"/>
                <a:sym typeface="Georgia"/>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170" name="Google Shape;170;p39"/>
          <p:cNvSpPr>
            <a:spLocks noGrp="1"/>
          </p:cNvSpPr>
          <p:nvPr>
            <p:ph type="pic" idx="2"/>
          </p:nvPr>
        </p:nvSpPr>
        <p:spPr>
          <a:xfrm>
            <a:off x="1" y="3876032"/>
            <a:ext cx="5961185" cy="4139492"/>
          </a:xfrm>
          <a:prstGeom prst="rect">
            <a:avLst/>
          </a:prstGeom>
          <a:solidFill>
            <a:srgbClr val="F2F2F2"/>
          </a:solidFill>
          <a:ln>
            <a:noFill/>
          </a:ln>
        </p:spPr>
      </p:sp>
      <p:sp>
        <p:nvSpPr>
          <p:cNvPr id="171" name="Google Shape;171;p39"/>
          <p:cNvSpPr>
            <a:spLocks noGrp="1"/>
          </p:cNvSpPr>
          <p:nvPr>
            <p:ph type="pic" idx="3"/>
          </p:nvPr>
        </p:nvSpPr>
        <p:spPr>
          <a:xfrm>
            <a:off x="12326816" y="3876032"/>
            <a:ext cx="5961185" cy="4139492"/>
          </a:xfrm>
          <a:prstGeom prst="rect">
            <a:avLst/>
          </a:prstGeom>
          <a:solidFill>
            <a:srgbClr val="F2F2F2"/>
          </a:solidFill>
          <a:ln>
            <a:noFill/>
          </a:ln>
        </p:spPr>
      </p:sp>
      <p:sp>
        <p:nvSpPr>
          <p:cNvPr id="172" name="Google Shape;172;p39"/>
          <p:cNvSpPr/>
          <p:nvPr/>
        </p:nvSpPr>
        <p:spPr>
          <a:xfrm>
            <a:off x="5961185" y="3876031"/>
            <a:ext cx="6365631" cy="4139492"/>
          </a:xfrm>
          <a:prstGeom prst="rect">
            <a:avLst/>
          </a:prstGeom>
          <a:solidFill>
            <a:schemeClr val="lt1"/>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a:solidFill>
                <a:schemeClr val="lt1"/>
              </a:solidFill>
              <a:latin typeface="Georgia"/>
              <a:ea typeface="Georgia"/>
              <a:cs typeface="Georgia"/>
              <a:sym typeface="Georgia"/>
            </a:endParaRPr>
          </a:p>
        </p:txBody>
      </p:sp>
    </p:spTree>
    <p:extLst>
      <p:ext uri="{BB962C8B-B14F-4D97-AF65-F5344CB8AC3E}">
        <p14:creationId xmlns:p14="http://schemas.microsoft.com/office/powerpoint/2010/main" val="2065611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solidFill>
          <a:schemeClr val="accent1"/>
        </a:solidFill>
        <a:effectLst/>
      </p:bgPr>
    </p:bg>
    <p:spTree>
      <p:nvGrpSpPr>
        <p:cNvPr id="1" name="Shape 173"/>
        <p:cNvGrpSpPr/>
        <p:nvPr/>
      </p:nvGrpSpPr>
      <p:grpSpPr>
        <a:xfrm>
          <a:off x="0" y="0"/>
          <a:ext cx="0" cy="0"/>
          <a:chOff x="0" y="0"/>
          <a:chExt cx="0" cy="0"/>
        </a:xfrm>
      </p:grpSpPr>
      <p:sp>
        <p:nvSpPr>
          <p:cNvPr id="174" name="Google Shape;174;p4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175" name="Google Shape;175;p40"/>
          <p:cNvSpPr>
            <a:spLocks noGrp="1"/>
          </p:cNvSpPr>
          <p:nvPr>
            <p:ph type="pic" idx="2"/>
          </p:nvPr>
        </p:nvSpPr>
        <p:spPr>
          <a:xfrm>
            <a:off x="7160625" y="-3038865"/>
            <a:ext cx="13633977" cy="13633977"/>
          </a:xfrm>
          <a:prstGeom prst="ellipse">
            <a:avLst/>
          </a:prstGeom>
          <a:gradFill>
            <a:gsLst>
              <a:gs pos="0">
                <a:srgbClr val="D8D8D8"/>
              </a:gs>
              <a:gs pos="99000">
                <a:srgbClr val="BFBFBF"/>
              </a:gs>
              <a:gs pos="100000">
                <a:srgbClr val="BFBFBF"/>
              </a:gs>
            </a:gsLst>
            <a:lin ang="5400000" scaled="0"/>
          </a:gradFill>
          <a:ln>
            <a:noFill/>
          </a:ln>
        </p:spPr>
      </p:sp>
      <p:sp>
        <p:nvSpPr>
          <p:cNvPr id="176" name="Google Shape;176;p40"/>
          <p:cNvSpPr txBox="1">
            <a:spLocks noGrp="1"/>
          </p:cNvSpPr>
          <p:nvPr>
            <p:ph type="body" idx="1"/>
          </p:nvPr>
        </p:nvSpPr>
        <p:spPr>
          <a:xfrm>
            <a:off x="2394859" y="707289"/>
            <a:ext cx="4509638" cy="1371600"/>
          </a:xfrm>
          <a:prstGeom prst="rect">
            <a:avLst/>
          </a:prstGeom>
          <a:noFill/>
          <a:ln>
            <a:noFill/>
          </a:ln>
        </p:spPr>
        <p:txBody>
          <a:bodyPr spcFirstLastPara="1" wrap="square" lIns="91425" tIns="45700" rIns="91425" bIns="45700" anchor="t" anchorCtr="0">
            <a:normAutofit/>
          </a:bodyPr>
          <a:lstStyle>
            <a:lvl1pPr marL="685800" lvl="0" indent="-428625" algn="l">
              <a:lnSpc>
                <a:spcPct val="100000"/>
              </a:lnSpc>
              <a:spcBef>
                <a:spcPts val="1500"/>
              </a:spcBef>
              <a:spcAft>
                <a:spcPts val="0"/>
              </a:spcAft>
              <a:buClr>
                <a:schemeClr val="dk1"/>
              </a:buClr>
              <a:buSzPts val="900"/>
              <a:buChar char="•"/>
              <a:defRPr sz="1350" b="0" i="1">
                <a:solidFill>
                  <a:schemeClr val="dk1"/>
                </a:solidFill>
                <a:latin typeface="Georgia"/>
                <a:ea typeface="Georgia"/>
                <a:cs typeface="Georgia"/>
                <a:sym typeface="Georgia"/>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3253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solidFill>
          <a:schemeClr val="accent4"/>
        </a:solidFill>
        <a:effectLst/>
      </p:bgPr>
    </p:bg>
    <p:spTree>
      <p:nvGrpSpPr>
        <p:cNvPr id="1" name="Shape 177"/>
        <p:cNvGrpSpPr/>
        <p:nvPr/>
      </p:nvGrpSpPr>
      <p:grpSpPr>
        <a:xfrm>
          <a:off x="0" y="0"/>
          <a:ext cx="0" cy="0"/>
          <a:chOff x="0" y="0"/>
          <a:chExt cx="0" cy="0"/>
        </a:xfrm>
      </p:grpSpPr>
      <p:sp>
        <p:nvSpPr>
          <p:cNvPr id="178" name="Google Shape;178;p4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179" name="Google Shape;179;p41"/>
          <p:cNvSpPr>
            <a:spLocks noGrp="1"/>
          </p:cNvSpPr>
          <p:nvPr>
            <p:ph type="pic" idx="2"/>
          </p:nvPr>
        </p:nvSpPr>
        <p:spPr>
          <a:xfrm>
            <a:off x="7160625" y="-3038865"/>
            <a:ext cx="13633977" cy="13633977"/>
          </a:xfrm>
          <a:prstGeom prst="ellipse">
            <a:avLst/>
          </a:prstGeom>
          <a:gradFill>
            <a:gsLst>
              <a:gs pos="0">
                <a:srgbClr val="D8D8D8"/>
              </a:gs>
              <a:gs pos="99000">
                <a:srgbClr val="BFBFBF"/>
              </a:gs>
              <a:gs pos="100000">
                <a:srgbClr val="BFBFBF"/>
              </a:gs>
            </a:gsLst>
            <a:lin ang="5400000" scaled="0"/>
          </a:gradFill>
          <a:ln>
            <a:noFill/>
          </a:ln>
        </p:spPr>
      </p:sp>
      <p:sp>
        <p:nvSpPr>
          <p:cNvPr id="180" name="Google Shape;180;p41"/>
          <p:cNvSpPr txBox="1">
            <a:spLocks noGrp="1"/>
          </p:cNvSpPr>
          <p:nvPr>
            <p:ph type="title"/>
          </p:nvPr>
        </p:nvSpPr>
        <p:spPr>
          <a:xfrm>
            <a:off x="2394857" y="3584119"/>
            <a:ext cx="6281057" cy="2675165"/>
          </a:xfrm>
          <a:prstGeom prst="rect">
            <a:avLst/>
          </a:prstGeom>
          <a:noFill/>
          <a:ln>
            <a:noFill/>
          </a:ln>
        </p:spPr>
        <p:txBody>
          <a:bodyPr spcFirstLastPara="1" wrap="square" lIns="91425" tIns="45700" rIns="91425" bIns="45700" anchor="ctr" anchorCtr="0">
            <a:normAutofit/>
          </a:bodyPr>
          <a:lstStyle>
            <a:lvl1pPr lvl="0" algn="l">
              <a:lnSpc>
                <a:spcPct val="75000"/>
              </a:lnSpc>
              <a:spcBef>
                <a:spcPts val="0"/>
              </a:spcBef>
              <a:spcAft>
                <a:spcPts val="0"/>
              </a:spcAft>
              <a:buClr>
                <a:schemeClr val="dk1"/>
              </a:buClr>
              <a:buSzPts val="5400"/>
              <a:buFont typeface="Georgia"/>
              <a:buNone/>
              <a:defRPr sz="8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1"/>
          <p:cNvSpPr txBox="1">
            <a:spLocks noGrp="1"/>
          </p:cNvSpPr>
          <p:nvPr>
            <p:ph type="body" idx="1"/>
          </p:nvPr>
        </p:nvSpPr>
        <p:spPr>
          <a:xfrm>
            <a:off x="2394859" y="707289"/>
            <a:ext cx="4509638" cy="1371600"/>
          </a:xfrm>
          <a:prstGeom prst="rect">
            <a:avLst/>
          </a:prstGeom>
          <a:noFill/>
          <a:ln>
            <a:noFill/>
          </a:ln>
        </p:spPr>
        <p:txBody>
          <a:bodyPr spcFirstLastPara="1" wrap="square" lIns="91425" tIns="45700" rIns="91425" bIns="45700" anchor="t" anchorCtr="0">
            <a:normAutofit/>
          </a:bodyPr>
          <a:lstStyle>
            <a:lvl1pPr marL="685800" lvl="0" indent="-428625" algn="l">
              <a:lnSpc>
                <a:spcPct val="100000"/>
              </a:lnSpc>
              <a:spcBef>
                <a:spcPts val="1500"/>
              </a:spcBef>
              <a:spcAft>
                <a:spcPts val="0"/>
              </a:spcAft>
              <a:buClr>
                <a:schemeClr val="dk1"/>
              </a:buClr>
              <a:buSzPts val="900"/>
              <a:buChar char="•"/>
              <a:defRPr sz="1350" b="0" i="1">
                <a:solidFill>
                  <a:schemeClr val="dk1"/>
                </a:solidFill>
                <a:latin typeface="Georgia"/>
                <a:ea typeface="Georgia"/>
                <a:cs typeface="Georgia"/>
                <a:sym typeface="Georgia"/>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13648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solidFill>
          <a:schemeClr val="accent3"/>
        </a:solidFill>
        <a:effectLst/>
      </p:bgPr>
    </p:bg>
    <p:spTree>
      <p:nvGrpSpPr>
        <p:cNvPr id="1" name="Shape 182"/>
        <p:cNvGrpSpPr/>
        <p:nvPr/>
      </p:nvGrpSpPr>
      <p:grpSpPr>
        <a:xfrm>
          <a:off x="0" y="0"/>
          <a:ext cx="0" cy="0"/>
          <a:chOff x="0" y="0"/>
          <a:chExt cx="0" cy="0"/>
        </a:xfrm>
      </p:grpSpPr>
      <p:sp>
        <p:nvSpPr>
          <p:cNvPr id="183" name="Google Shape;183;p4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184" name="Google Shape;184;p42"/>
          <p:cNvSpPr>
            <a:spLocks noGrp="1"/>
          </p:cNvSpPr>
          <p:nvPr>
            <p:ph type="pic" idx="2"/>
          </p:nvPr>
        </p:nvSpPr>
        <p:spPr>
          <a:xfrm>
            <a:off x="7160625" y="-3038865"/>
            <a:ext cx="13633977" cy="13633977"/>
          </a:xfrm>
          <a:prstGeom prst="ellipse">
            <a:avLst/>
          </a:prstGeom>
          <a:gradFill>
            <a:gsLst>
              <a:gs pos="0">
                <a:srgbClr val="D8D8D8"/>
              </a:gs>
              <a:gs pos="99000">
                <a:srgbClr val="BFBFBF"/>
              </a:gs>
              <a:gs pos="100000">
                <a:srgbClr val="BFBFBF"/>
              </a:gs>
            </a:gsLst>
            <a:lin ang="5400000" scaled="0"/>
          </a:gradFill>
          <a:ln>
            <a:noFill/>
          </a:ln>
        </p:spPr>
      </p:sp>
      <p:sp>
        <p:nvSpPr>
          <p:cNvPr id="185" name="Google Shape;185;p42"/>
          <p:cNvSpPr txBox="1">
            <a:spLocks noGrp="1"/>
          </p:cNvSpPr>
          <p:nvPr>
            <p:ph type="body" idx="1"/>
          </p:nvPr>
        </p:nvSpPr>
        <p:spPr>
          <a:xfrm>
            <a:off x="2394859" y="707289"/>
            <a:ext cx="4509638" cy="1371600"/>
          </a:xfrm>
          <a:prstGeom prst="rect">
            <a:avLst/>
          </a:prstGeom>
          <a:noFill/>
          <a:ln>
            <a:noFill/>
          </a:ln>
        </p:spPr>
        <p:txBody>
          <a:bodyPr spcFirstLastPara="1" wrap="square" lIns="91425" tIns="45700" rIns="91425" bIns="45700" anchor="t" anchorCtr="0">
            <a:normAutofit/>
          </a:bodyPr>
          <a:lstStyle>
            <a:lvl1pPr marL="685800" lvl="0" indent="-428625" algn="l">
              <a:lnSpc>
                <a:spcPct val="100000"/>
              </a:lnSpc>
              <a:spcBef>
                <a:spcPts val="1500"/>
              </a:spcBef>
              <a:spcAft>
                <a:spcPts val="0"/>
              </a:spcAft>
              <a:buClr>
                <a:schemeClr val="dk1"/>
              </a:buClr>
              <a:buSzPts val="900"/>
              <a:buChar char="•"/>
              <a:defRPr sz="1350" b="0" i="1">
                <a:solidFill>
                  <a:schemeClr val="dk1"/>
                </a:solidFill>
                <a:latin typeface="Georgia"/>
                <a:ea typeface="Georgia"/>
                <a:cs typeface="Georgia"/>
                <a:sym typeface="Georgia"/>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03372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solidFill>
          <a:schemeClr val="dk1"/>
        </a:solidFill>
        <a:effectLst/>
      </p:bgPr>
    </p:bg>
    <p:spTree>
      <p:nvGrpSpPr>
        <p:cNvPr id="1" name="Shape 186"/>
        <p:cNvGrpSpPr/>
        <p:nvPr/>
      </p:nvGrpSpPr>
      <p:grpSpPr>
        <a:xfrm>
          <a:off x="0" y="0"/>
          <a:ext cx="0" cy="0"/>
          <a:chOff x="0" y="0"/>
          <a:chExt cx="0" cy="0"/>
        </a:xfrm>
      </p:grpSpPr>
      <p:sp>
        <p:nvSpPr>
          <p:cNvPr id="187" name="Google Shape;187;p4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u-RU" smtClean="0"/>
              <a:pPr/>
              <a:t>‹#›</a:t>
            </a:fld>
            <a:endParaRPr lang="ru-RU"/>
          </a:p>
        </p:txBody>
      </p:sp>
      <p:sp>
        <p:nvSpPr>
          <p:cNvPr id="188" name="Google Shape;188;p43"/>
          <p:cNvSpPr>
            <a:spLocks noGrp="1"/>
          </p:cNvSpPr>
          <p:nvPr>
            <p:ph type="pic" idx="2"/>
          </p:nvPr>
        </p:nvSpPr>
        <p:spPr>
          <a:xfrm>
            <a:off x="7160625" y="-3038865"/>
            <a:ext cx="13633977" cy="13633977"/>
          </a:xfrm>
          <a:prstGeom prst="ellipse">
            <a:avLst/>
          </a:prstGeom>
          <a:gradFill>
            <a:gsLst>
              <a:gs pos="0">
                <a:srgbClr val="D8D8D8"/>
              </a:gs>
              <a:gs pos="99000">
                <a:srgbClr val="BFBFBF"/>
              </a:gs>
              <a:gs pos="100000">
                <a:srgbClr val="BFBFBF"/>
              </a:gs>
            </a:gsLst>
            <a:lin ang="5400000" scaled="0"/>
          </a:gradFill>
          <a:ln>
            <a:noFill/>
          </a:ln>
        </p:spPr>
      </p:sp>
      <p:sp>
        <p:nvSpPr>
          <p:cNvPr id="189" name="Google Shape;189;p43"/>
          <p:cNvSpPr txBox="1">
            <a:spLocks noGrp="1"/>
          </p:cNvSpPr>
          <p:nvPr>
            <p:ph type="body" idx="1"/>
          </p:nvPr>
        </p:nvSpPr>
        <p:spPr>
          <a:xfrm>
            <a:off x="2394859" y="707289"/>
            <a:ext cx="4509638" cy="1371600"/>
          </a:xfrm>
          <a:prstGeom prst="rect">
            <a:avLst/>
          </a:prstGeom>
          <a:noFill/>
          <a:ln>
            <a:noFill/>
          </a:ln>
        </p:spPr>
        <p:txBody>
          <a:bodyPr spcFirstLastPara="1" wrap="square" lIns="91425" tIns="45700" rIns="91425" bIns="45700" anchor="t" anchorCtr="0">
            <a:normAutofit/>
          </a:bodyPr>
          <a:lstStyle>
            <a:lvl1pPr marL="685800" lvl="0" indent="-428625" algn="l">
              <a:lnSpc>
                <a:spcPct val="100000"/>
              </a:lnSpc>
              <a:spcBef>
                <a:spcPts val="1500"/>
              </a:spcBef>
              <a:spcAft>
                <a:spcPts val="0"/>
              </a:spcAft>
              <a:buClr>
                <a:schemeClr val="dk1"/>
              </a:buClr>
              <a:buSzPts val="900"/>
              <a:buChar char="•"/>
              <a:defRPr sz="1350" b="0" i="1">
                <a:solidFill>
                  <a:schemeClr val="dk1"/>
                </a:solidFill>
                <a:latin typeface="Georgia"/>
                <a:ea typeface="Georgia"/>
                <a:cs typeface="Georgia"/>
                <a:sym typeface="Georgia"/>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64816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90"/>
        <p:cNvGrpSpPr/>
        <p:nvPr/>
      </p:nvGrpSpPr>
      <p:grpSpPr>
        <a:xfrm>
          <a:off x="0" y="0"/>
          <a:ext cx="0" cy="0"/>
          <a:chOff x="0" y="0"/>
          <a:chExt cx="0" cy="0"/>
        </a:xfrm>
      </p:grpSpPr>
      <p:sp>
        <p:nvSpPr>
          <p:cNvPr id="191" name="Google Shape;191;p44"/>
          <p:cNvSpPr>
            <a:spLocks noGrp="1"/>
          </p:cNvSpPr>
          <p:nvPr>
            <p:ph type="pic" idx="2"/>
          </p:nvPr>
        </p:nvSpPr>
        <p:spPr>
          <a:xfrm>
            <a:off x="1585362" y="1339454"/>
            <a:ext cx="5437230" cy="6782165"/>
          </a:xfrm>
          <a:prstGeom prst="rect">
            <a:avLst/>
          </a:prstGeom>
          <a:noFill/>
          <a:ln>
            <a:noFill/>
          </a:ln>
        </p:spPr>
      </p:sp>
    </p:spTree>
    <p:extLst>
      <p:ext uri="{BB962C8B-B14F-4D97-AF65-F5344CB8AC3E}">
        <p14:creationId xmlns:p14="http://schemas.microsoft.com/office/powerpoint/2010/main" val="275240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92"/>
        <p:cNvGrpSpPr/>
        <p:nvPr/>
      </p:nvGrpSpPr>
      <p:grpSpPr>
        <a:xfrm>
          <a:off x="0" y="0"/>
          <a:ext cx="0" cy="0"/>
          <a:chOff x="0" y="0"/>
          <a:chExt cx="0" cy="0"/>
        </a:xfrm>
      </p:grpSpPr>
      <p:sp>
        <p:nvSpPr>
          <p:cNvPr id="193" name="Google Shape;193;p45"/>
          <p:cNvSpPr>
            <a:spLocks noGrp="1"/>
          </p:cNvSpPr>
          <p:nvPr>
            <p:ph type="pic" idx="2"/>
          </p:nvPr>
        </p:nvSpPr>
        <p:spPr>
          <a:xfrm>
            <a:off x="2250105" y="1971277"/>
            <a:ext cx="6381750" cy="6437537"/>
          </a:xfrm>
          <a:prstGeom prst="rect">
            <a:avLst/>
          </a:prstGeom>
          <a:noFill/>
          <a:ln>
            <a:noFill/>
          </a:ln>
        </p:spPr>
      </p:sp>
    </p:spTree>
    <p:extLst>
      <p:ext uri="{BB962C8B-B14F-4D97-AF65-F5344CB8AC3E}">
        <p14:creationId xmlns:p14="http://schemas.microsoft.com/office/powerpoint/2010/main" val="3717205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Abstract placeholder 14">
  <p:cSld name="Abstract placeholder 14">
    <p:spTree>
      <p:nvGrpSpPr>
        <p:cNvPr id="1" name="Shape 194"/>
        <p:cNvGrpSpPr/>
        <p:nvPr/>
      </p:nvGrpSpPr>
      <p:grpSpPr>
        <a:xfrm>
          <a:off x="0" y="0"/>
          <a:ext cx="0" cy="0"/>
          <a:chOff x="0" y="0"/>
          <a:chExt cx="0" cy="0"/>
        </a:xfrm>
      </p:grpSpPr>
      <p:sp>
        <p:nvSpPr>
          <p:cNvPr id="195" name="Google Shape;195;p46"/>
          <p:cNvSpPr/>
          <p:nvPr/>
        </p:nvSpPr>
        <p:spPr>
          <a:xfrm>
            <a:off x="7119938" y="3793333"/>
            <a:ext cx="4048125" cy="2700338"/>
          </a:xfrm>
          <a:prstGeom prst="rect">
            <a:avLst/>
          </a:prstGeom>
          <a:noFill/>
          <a:ln>
            <a:noFill/>
          </a:ln>
        </p:spPr>
        <p:txBody>
          <a:bodyPr spcFirstLastPara="1" wrap="square" lIns="137138" tIns="68550" rIns="137138" bIns="68550" anchor="t" anchorCtr="0">
            <a:noAutofit/>
          </a:bodyPr>
          <a:lstStyle/>
          <a:p>
            <a:pPr marL="0" marR="0" lvl="0" indent="0" algn="l" rtl="0">
              <a:spcBef>
                <a:spcPts val="0"/>
              </a:spcBef>
              <a:spcAft>
                <a:spcPts val="0"/>
              </a:spcAft>
              <a:buNone/>
            </a:pPr>
            <a:endParaRPr sz="2700">
              <a:solidFill>
                <a:schemeClr val="dk1"/>
              </a:solidFill>
              <a:latin typeface="Georgia"/>
              <a:ea typeface="Georgia"/>
              <a:cs typeface="Georgia"/>
              <a:sym typeface="Georgia"/>
            </a:endParaRPr>
          </a:p>
        </p:txBody>
      </p:sp>
      <p:sp>
        <p:nvSpPr>
          <p:cNvPr id="196" name="Google Shape;196;p46"/>
          <p:cNvSpPr>
            <a:spLocks noGrp="1"/>
          </p:cNvSpPr>
          <p:nvPr>
            <p:ph type="pic" idx="2"/>
          </p:nvPr>
        </p:nvSpPr>
        <p:spPr>
          <a:xfrm>
            <a:off x="8341055" y="1844065"/>
            <a:ext cx="9946946" cy="6598871"/>
          </a:xfrm>
          <a:prstGeom prst="rect">
            <a:avLst/>
          </a:prstGeom>
          <a:solidFill>
            <a:schemeClr val="lt1"/>
          </a:solidFill>
          <a:ln>
            <a:noFill/>
          </a:ln>
        </p:spPr>
      </p:sp>
    </p:spTree>
    <p:extLst>
      <p:ext uri="{BB962C8B-B14F-4D97-AF65-F5344CB8AC3E}">
        <p14:creationId xmlns:p14="http://schemas.microsoft.com/office/powerpoint/2010/main" val="1680095007"/>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bstract placeholder 15">
  <p:cSld name="Abstract placeholder 15">
    <p:spTree>
      <p:nvGrpSpPr>
        <p:cNvPr id="1" name="Shape 197"/>
        <p:cNvGrpSpPr/>
        <p:nvPr/>
      </p:nvGrpSpPr>
      <p:grpSpPr>
        <a:xfrm>
          <a:off x="0" y="0"/>
          <a:ext cx="0" cy="0"/>
          <a:chOff x="0" y="0"/>
          <a:chExt cx="0" cy="0"/>
        </a:xfrm>
      </p:grpSpPr>
      <p:sp>
        <p:nvSpPr>
          <p:cNvPr id="198" name="Google Shape;198;p47"/>
          <p:cNvSpPr/>
          <p:nvPr/>
        </p:nvSpPr>
        <p:spPr>
          <a:xfrm>
            <a:off x="7119938" y="3793333"/>
            <a:ext cx="4048125" cy="2700338"/>
          </a:xfrm>
          <a:prstGeom prst="rect">
            <a:avLst/>
          </a:prstGeom>
          <a:noFill/>
          <a:ln>
            <a:noFill/>
          </a:ln>
        </p:spPr>
        <p:txBody>
          <a:bodyPr spcFirstLastPara="1" wrap="square" lIns="137138" tIns="68550" rIns="137138" bIns="68550" anchor="t" anchorCtr="0">
            <a:noAutofit/>
          </a:bodyPr>
          <a:lstStyle/>
          <a:p>
            <a:pPr marL="0" marR="0" lvl="0" indent="0" algn="l" rtl="0">
              <a:spcBef>
                <a:spcPts val="0"/>
              </a:spcBef>
              <a:spcAft>
                <a:spcPts val="0"/>
              </a:spcAft>
              <a:buNone/>
            </a:pPr>
            <a:endParaRPr sz="2700">
              <a:solidFill>
                <a:schemeClr val="dk1"/>
              </a:solidFill>
              <a:latin typeface="Georgia"/>
              <a:ea typeface="Georgia"/>
              <a:cs typeface="Georgia"/>
              <a:sym typeface="Georgia"/>
            </a:endParaRPr>
          </a:p>
        </p:txBody>
      </p:sp>
      <p:sp>
        <p:nvSpPr>
          <p:cNvPr id="199" name="Google Shape;199;p47"/>
          <p:cNvSpPr>
            <a:spLocks noGrp="1"/>
          </p:cNvSpPr>
          <p:nvPr>
            <p:ph type="pic" idx="2"/>
          </p:nvPr>
        </p:nvSpPr>
        <p:spPr>
          <a:xfrm flipH="1">
            <a:off x="11443" y="1844065"/>
            <a:ext cx="9946946" cy="6598871"/>
          </a:xfrm>
          <a:prstGeom prst="rect">
            <a:avLst/>
          </a:prstGeom>
          <a:solidFill>
            <a:schemeClr val="lt1"/>
          </a:solidFill>
          <a:ln>
            <a:noFill/>
          </a:ln>
        </p:spPr>
      </p:sp>
    </p:spTree>
    <p:extLst>
      <p:ext uri="{BB962C8B-B14F-4D97-AF65-F5344CB8AC3E}">
        <p14:creationId xmlns:p14="http://schemas.microsoft.com/office/powerpoint/2010/main" val="400614465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eam_Info_01">
  <p:cSld name="Team_Info_01">
    <p:spTree>
      <p:nvGrpSpPr>
        <p:cNvPr id="1" name="Shape 200"/>
        <p:cNvGrpSpPr/>
        <p:nvPr/>
      </p:nvGrpSpPr>
      <p:grpSpPr>
        <a:xfrm>
          <a:off x="0" y="0"/>
          <a:ext cx="0" cy="0"/>
          <a:chOff x="0" y="0"/>
          <a:chExt cx="0" cy="0"/>
        </a:xfrm>
      </p:grpSpPr>
      <p:sp>
        <p:nvSpPr>
          <p:cNvPr id="201" name="Google Shape;201;p48"/>
          <p:cNvSpPr>
            <a:spLocks noGrp="1"/>
          </p:cNvSpPr>
          <p:nvPr>
            <p:ph type="pic" idx="2"/>
          </p:nvPr>
        </p:nvSpPr>
        <p:spPr>
          <a:xfrm>
            <a:off x="1349092" y="1971100"/>
            <a:ext cx="8105660" cy="7659038"/>
          </a:xfrm>
          <a:prstGeom prst="rect">
            <a:avLst/>
          </a:prstGeom>
          <a:solidFill>
            <a:schemeClr val="lt1"/>
          </a:solidFill>
          <a:ln>
            <a:noFill/>
          </a:ln>
        </p:spPr>
      </p:sp>
    </p:spTree>
    <p:extLst>
      <p:ext uri="{BB962C8B-B14F-4D97-AF65-F5344CB8AC3E}">
        <p14:creationId xmlns:p14="http://schemas.microsoft.com/office/powerpoint/2010/main" val="2005196257"/>
      </p:ext>
    </p:extLst>
  </p:cSld>
  <p:clrMapOvr>
    <a:masterClrMapping/>
  </p:clrMapOvr>
  <p:transition spd="slow" advTm="2000">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eam_Info_02">
  <p:cSld name="Team_Info_02">
    <p:spTree>
      <p:nvGrpSpPr>
        <p:cNvPr id="1" name="Shape 202"/>
        <p:cNvGrpSpPr/>
        <p:nvPr/>
      </p:nvGrpSpPr>
      <p:grpSpPr>
        <a:xfrm>
          <a:off x="0" y="0"/>
          <a:ext cx="0" cy="0"/>
          <a:chOff x="0" y="0"/>
          <a:chExt cx="0" cy="0"/>
        </a:xfrm>
      </p:grpSpPr>
      <p:sp>
        <p:nvSpPr>
          <p:cNvPr id="203" name="Google Shape;203;p49"/>
          <p:cNvSpPr>
            <a:spLocks noGrp="1"/>
          </p:cNvSpPr>
          <p:nvPr>
            <p:ph type="pic" idx="2"/>
          </p:nvPr>
        </p:nvSpPr>
        <p:spPr>
          <a:xfrm>
            <a:off x="8692867" y="1971098"/>
            <a:ext cx="8105660" cy="7659038"/>
          </a:xfrm>
          <a:prstGeom prst="rect">
            <a:avLst/>
          </a:prstGeom>
          <a:solidFill>
            <a:schemeClr val="lt1"/>
          </a:solidFill>
          <a:ln>
            <a:noFill/>
          </a:ln>
        </p:spPr>
      </p:sp>
    </p:spTree>
    <p:extLst>
      <p:ext uri="{BB962C8B-B14F-4D97-AF65-F5344CB8AC3E}">
        <p14:creationId xmlns:p14="http://schemas.microsoft.com/office/powerpoint/2010/main" val="918246372"/>
      </p:ext>
    </p:extLst>
  </p:cSld>
  <p:clrMapOvr>
    <a:masterClrMapping/>
  </p:clrMapOvr>
  <p:transition spd="slow" advTm="2000">
    <p:blinds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204"/>
        <p:cNvGrpSpPr/>
        <p:nvPr/>
      </p:nvGrpSpPr>
      <p:grpSpPr>
        <a:xfrm>
          <a:off x="0" y="0"/>
          <a:ext cx="0" cy="0"/>
          <a:chOff x="0" y="0"/>
          <a:chExt cx="0" cy="0"/>
        </a:xfrm>
      </p:grpSpPr>
      <p:sp>
        <p:nvSpPr>
          <p:cNvPr id="205" name="Google Shape;205;p50"/>
          <p:cNvSpPr>
            <a:spLocks noGrp="1"/>
          </p:cNvSpPr>
          <p:nvPr>
            <p:ph type="pic" idx="2"/>
          </p:nvPr>
        </p:nvSpPr>
        <p:spPr>
          <a:xfrm>
            <a:off x="10600677" y="1904356"/>
            <a:ext cx="6573546" cy="6573548"/>
          </a:xfrm>
          <a:prstGeom prst="rect">
            <a:avLst/>
          </a:prstGeom>
          <a:solidFill>
            <a:schemeClr val="lt1"/>
          </a:solidFill>
          <a:ln>
            <a:noFill/>
          </a:ln>
        </p:spPr>
      </p:sp>
    </p:spTree>
    <p:extLst>
      <p:ext uri="{BB962C8B-B14F-4D97-AF65-F5344CB8AC3E}">
        <p14:creationId xmlns:p14="http://schemas.microsoft.com/office/powerpoint/2010/main" val="140876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06"/>
        <p:cNvGrpSpPr/>
        <p:nvPr/>
      </p:nvGrpSpPr>
      <p:grpSpPr>
        <a:xfrm>
          <a:off x="0" y="0"/>
          <a:ext cx="0" cy="0"/>
          <a:chOff x="0" y="0"/>
          <a:chExt cx="0" cy="0"/>
        </a:xfrm>
      </p:grpSpPr>
      <p:sp>
        <p:nvSpPr>
          <p:cNvPr id="207" name="Google Shape;207;p51"/>
          <p:cNvSpPr>
            <a:spLocks noGrp="1"/>
          </p:cNvSpPr>
          <p:nvPr>
            <p:ph type="pic" idx="2"/>
          </p:nvPr>
        </p:nvSpPr>
        <p:spPr>
          <a:xfrm>
            <a:off x="9215439" y="4"/>
            <a:ext cx="9072561" cy="10286999"/>
          </a:xfrm>
          <a:prstGeom prst="rect">
            <a:avLst/>
          </a:prstGeom>
          <a:solidFill>
            <a:schemeClr val="lt1"/>
          </a:solidFill>
          <a:ln>
            <a:noFill/>
          </a:ln>
        </p:spPr>
      </p:sp>
    </p:spTree>
    <p:extLst>
      <p:ext uri="{BB962C8B-B14F-4D97-AF65-F5344CB8AC3E}">
        <p14:creationId xmlns:p14="http://schemas.microsoft.com/office/powerpoint/2010/main" val="1044819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08"/>
        <p:cNvGrpSpPr/>
        <p:nvPr/>
      </p:nvGrpSpPr>
      <p:grpSpPr>
        <a:xfrm>
          <a:off x="0" y="0"/>
          <a:ext cx="0" cy="0"/>
          <a:chOff x="0" y="0"/>
          <a:chExt cx="0" cy="0"/>
        </a:xfrm>
      </p:grpSpPr>
      <p:sp>
        <p:nvSpPr>
          <p:cNvPr id="209" name="Google Shape;209;p52"/>
          <p:cNvSpPr>
            <a:spLocks noGrp="1"/>
          </p:cNvSpPr>
          <p:nvPr>
            <p:ph type="pic" idx="2"/>
          </p:nvPr>
        </p:nvSpPr>
        <p:spPr>
          <a:xfrm>
            <a:off x="-430826" y="435210"/>
            <a:ext cx="10348548" cy="9416580"/>
          </a:xfrm>
          <a:prstGeom prst="rect">
            <a:avLst/>
          </a:prstGeom>
          <a:noFill/>
          <a:ln>
            <a:noFill/>
          </a:ln>
        </p:spPr>
      </p:sp>
    </p:spTree>
    <p:extLst>
      <p:ext uri="{BB962C8B-B14F-4D97-AF65-F5344CB8AC3E}">
        <p14:creationId xmlns:p14="http://schemas.microsoft.com/office/powerpoint/2010/main" val="4252100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10"/>
        <p:cNvGrpSpPr/>
        <p:nvPr/>
      </p:nvGrpSpPr>
      <p:grpSpPr>
        <a:xfrm>
          <a:off x="0" y="0"/>
          <a:ext cx="0" cy="0"/>
          <a:chOff x="0" y="0"/>
          <a:chExt cx="0" cy="0"/>
        </a:xfrm>
      </p:grpSpPr>
      <p:sp>
        <p:nvSpPr>
          <p:cNvPr id="211" name="Google Shape;211;p53"/>
          <p:cNvSpPr>
            <a:spLocks noGrp="1"/>
          </p:cNvSpPr>
          <p:nvPr>
            <p:ph type="pic" idx="2"/>
          </p:nvPr>
        </p:nvSpPr>
        <p:spPr>
          <a:xfrm>
            <a:off x="3625457" y="-4788690"/>
            <a:ext cx="11037090" cy="11037090"/>
          </a:xfrm>
          <a:prstGeom prst="diamond">
            <a:avLst/>
          </a:prstGeom>
          <a:solidFill>
            <a:schemeClr val="lt1"/>
          </a:solidFill>
          <a:ln>
            <a:noFill/>
          </a:ln>
        </p:spPr>
      </p:sp>
    </p:spTree>
    <p:extLst>
      <p:ext uri="{BB962C8B-B14F-4D97-AF65-F5344CB8AC3E}">
        <p14:creationId xmlns:p14="http://schemas.microsoft.com/office/powerpoint/2010/main" val="3793974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12"/>
        <p:cNvGrpSpPr/>
        <p:nvPr/>
      </p:nvGrpSpPr>
      <p:grpSpPr>
        <a:xfrm>
          <a:off x="0" y="0"/>
          <a:ext cx="0" cy="0"/>
          <a:chOff x="0" y="0"/>
          <a:chExt cx="0" cy="0"/>
        </a:xfrm>
      </p:grpSpPr>
      <p:sp>
        <p:nvSpPr>
          <p:cNvPr id="213" name="Google Shape;213;p54"/>
          <p:cNvSpPr>
            <a:spLocks noGrp="1"/>
          </p:cNvSpPr>
          <p:nvPr>
            <p:ph type="pic" idx="2"/>
          </p:nvPr>
        </p:nvSpPr>
        <p:spPr>
          <a:xfrm>
            <a:off x="-1" y="3956354"/>
            <a:ext cx="13349285" cy="6357120"/>
          </a:xfrm>
          <a:prstGeom prst="rect">
            <a:avLst/>
          </a:prstGeom>
          <a:noFill/>
          <a:ln>
            <a:noFill/>
          </a:ln>
        </p:spPr>
      </p:sp>
    </p:spTree>
    <p:extLst>
      <p:ext uri="{BB962C8B-B14F-4D97-AF65-F5344CB8AC3E}">
        <p14:creationId xmlns:p14="http://schemas.microsoft.com/office/powerpoint/2010/main" val="3144189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 Master Layout">
  <p:cSld name="3 Master Layout">
    <p:spTree>
      <p:nvGrpSpPr>
        <p:cNvPr id="1" name="Shape 214"/>
        <p:cNvGrpSpPr/>
        <p:nvPr/>
      </p:nvGrpSpPr>
      <p:grpSpPr>
        <a:xfrm>
          <a:off x="0" y="0"/>
          <a:ext cx="0" cy="0"/>
          <a:chOff x="0" y="0"/>
          <a:chExt cx="0" cy="0"/>
        </a:xfrm>
      </p:grpSpPr>
      <p:sp>
        <p:nvSpPr>
          <p:cNvPr id="215" name="Google Shape;215;p55"/>
          <p:cNvSpPr>
            <a:spLocks noGrp="1"/>
          </p:cNvSpPr>
          <p:nvPr>
            <p:ph type="pic" idx="2"/>
          </p:nvPr>
        </p:nvSpPr>
        <p:spPr>
          <a:xfrm>
            <a:off x="1007270" y="942976"/>
            <a:ext cx="6138863" cy="8198645"/>
          </a:xfrm>
          <a:prstGeom prst="rect">
            <a:avLst/>
          </a:prstGeom>
          <a:noFill/>
          <a:ln>
            <a:noFill/>
          </a:ln>
        </p:spPr>
      </p:sp>
    </p:spTree>
    <p:extLst>
      <p:ext uri="{BB962C8B-B14F-4D97-AF65-F5344CB8AC3E}">
        <p14:creationId xmlns:p14="http://schemas.microsoft.com/office/powerpoint/2010/main" val="192065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bstract_Showcase_01">
  <p:cSld name="Abstract_Showcase_01">
    <p:spTree>
      <p:nvGrpSpPr>
        <p:cNvPr id="1" name="Shape 216"/>
        <p:cNvGrpSpPr/>
        <p:nvPr/>
      </p:nvGrpSpPr>
      <p:grpSpPr>
        <a:xfrm>
          <a:off x="0" y="0"/>
          <a:ext cx="0" cy="0"/>
          <a:chOff x="0" y="0"/>
          <a:chExt cx="0" cy="0"/>
        </a:xfrm>
      </p:grpSpPr>
      <p:sp>
        <p:nvSpPr>
          <p:cNvPr id="217" name="Google Shape;217;p56"/>
          <p:cNvSpPr>
            <a:spLocks noGrp="1"/>
          </p:cNvSpPr>
          <p:nvPr>
            <p:ph type="pic" idx="2"/>
          </p:nvPr>
        </p:nvSpPr>
        <p:spPr>
          <a:xfrm flipH="1">
            <a:off x="1" y="1"/>
            <a:ext cx="9344417" cy="9511598"/>
          </a:xfrm>
          <a:prstGeom prst="rect">
            <a:avLst/>
          </a:prstGeom>
          <a:solidFill>
            <a:schemeClr val="lt1"/>
          </a:solidFill>
          <a:ln>
            <a:noFill/>
          </a:ln>
        </p:spPr>
      </p:sp>
    </p:spTree>
    <p:extLst>
      <p:ext uri="{BB962C8B-B14F-4D97-AF65-F5344CB8AC3E}">
        <p14:creationId xmlns:p14="http://schemas.microsoft.com/office/powerpoint/2010/main" val="28767171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8"/>
        <p:cNvGrpSpPr/>
        <p:nvPr/>
      </p:nvGrpSpPr>
      <p:grpSpPr>
        <a:xfrm>
          <a:off x="0" y="0"/>
          <a:ext cx="0" cy="0"/>
          <a:chOff x="0" y="0"/>
          <a:chExt cx="0" cy="0"/>
        </a:xfrm>
      </p:grpSpPr>
      <p:sp>
        <p:nvSpPr>
          <p:cNvPr id="219" name="Google Shape;219;p57"/>
          <p:cNvSpPr>
            <a:spLocks noGrp="1"/>
          </p:cNvSpPr>
          <p:nvPr>
            <p:ph type="pic" idx="2"/>
          </p:nvPr>
        </p:nvSpPr>
        <p:spPr>
          <a:xfrm>
            <a:off x="-1" y="-10"/>
            <a:ext cx="10085295" cy="10287011"/>
          </a:xfrm>
          <a:prstGeom prst="rect">
            <a:avLst/>
          </a:prstGeom>
          <a:solidFill>
            <a:srgbClr val="BFBFBF"/>
          </a:solidFill>
          <a:ln>
            <a:noFill/>
          </a:ln>
        </p:spPr>
      </p:sp>
    </p:spTree>
    <p:extLst>
      <p:ext uri="{BB962C8B-B14F-4D97-AF65-F5344CB8AC3E}">
        <p14:creationId xmlns:p14="http://schemas.microsoft.com/office/powerpoint/2010/main" val="1805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20"/>
        <p:cNvGrpSpPr/>
        <p:nvPr/>
      </p:nvGrpSpPr>
      <p:grpSpPr>
        <a:xfrm>
          <a:off x="0" y="0"/>
          <a:ext cx="0" cy="0"/>
          <a:chOff x="0" y="0"/>
          <a:chExt cx="0" cy="0"/>
        </a:xfrm>
      </p:grpSpPr>
      <p:sp>
        <p:nvSpPr>
          <p:cNvPr id="221" name="Google Shape;221;p58"/>
          <p:cNvSpPr>
            <a:spLocks noGrp="1"/>
          </p:cNvSpPr>
          <p:nvPr>
            <p:ph type="pic" idx="2"/>
          </p:nvPr>
        </p:nvSpPr>
        <p:spPr>
          <a:xfrm>
            <a:off x="8249771" y="0"/>
            <a:ext cx="10038231" cy="10287000"/>
          </a:xfrm>
          <a:prstGeom prst="rect">
            <a:avLst/>
          </a:prstGeom>
          <a:solidFill>
            <a:srgbClr val="BFBFBF"/>
          </a:solidFill>
          <a:ln>
            <a:noFill/>
          </a:ln>
        </p:spPr>
      </p:sp>
    </p:spTree>
    <p:extLst>
      <p:ext uri="{BB962C8B-B14F-4D97-AF65-F5344CB8AC3E}">
        <p14:creationId xmlns:p14="http://schemas.microsoft.com/office/powerpoint/2010/main" val="27823929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2"/>
        <p:cNvGrpSpPr/>
        <p:nvPr/>
      </p:nvGrpSpPr>
      <p:grpSpPr>
        <a:xfrm>
          <a:off x="0" y="0"/>
          <a:ext cx="0" cy="0"/>
          <a:chOff x="0" y="0"/>
          <a:chExt cx="0" cy="0"/>
        </a:xfrm>
      </p:grpSpPr>
      <p:sp>
        <p:nvSpPr>
          <p:cNvPr id="223" name="Google Shape;223;p59"/>
          <p:cNvSpPr>
            <a:spLocks noGrp="1"/>
          </p:cNvSpPr>
          <p:nvPr>
            <p:ph type="pic" idx="2"/>
          </p:nvPr>
        </p:nvSpPr>
        <p:spPr>
          <a:xfrm>
            <a:off x="9517292" y="1"/>
            <a:ext cx="5287920" cy="4558553"/>
          </a:xfrm>
          <a:prstGeom prst="rect">
            <a:avLst/>
          </a:prstGeom>
          <a:solidFill>
            <a:srgbClr val="BFBFBF"/>
          </a:solidFill>
          <a:ln>
            <a:noFill/>
          </a:ln>
        </p:spPr>
      </p:sp>
      <p:sp>
        <p:nvSpPr>
          <p:cNvPr id="224" name="Google Shape;224;p59"/>
          <p:cNvSpPr>
            <a:spLocks noGrp="1"/>
          </p:cNvSpPr>
          <p:nvPr>
            <p:ph type="pic" idx="3"/>
          </p:nvPr>
        </p:nvSpPr>
        <p:spPr>
          <a:xfrm>
            <a:off x="9517290" y="2924736"/>
            <a:ext cx="8540226" cy="7362264"/>
          </a:xfrm>
          <a:prstGeom prst="rect">
            <a:avLst/>
          </a:prstGeom>
          <a:solidFill>
            <a:srgbClr val="BFBFBF"/>
          </a:solidFill>
          <a:ln>
            <a:noFill/>
          </a:ln>
        </p:spPr>
      </p:sp>
    </p:spTree>
    <p:extLst>
      <p:ext uri="{BB962C8B-B14F-4D97-AF65-F5344CB8AC3E}">
        <p14:creationId xmlns:p14="http://schemas.microsoft.com/office/powerpoint/2010/main" val="2947204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5"/>
        <p:cNvGrpSpPr/>
        <p:nvPr/>
      </p:nvGrpSpPr>
      <p:grpSpPr>
        <a:xfrm>
          <a:off x="0" y="0"/>
          <a:ext cx="0" cy="0"/>
          <a:chOff x="0" y="0"/>
          <a:chExt cx="0" cy="0"/>
        </a:xfrm>
      </p:grpSpPr>
      <p:sp>
        <p:nvSpPr>
          <p:cNvPr id="226" name="Google Shape;226;p60"/>
          <p:cNvSpPr>
            <a:spLocks noGrp="1"/>
          </p:cNvSpPr>
          <p:nvPr>
            <p:ph type="pic" idx="2"/>
          </p:nvPr>
        </p:nvSpPr>
        <p:spPr>
          <a:xfrm>
            <a:off x="6868219" y="5345207"/>
            <a:ext cx="4279391" cy="3689130"/>
          </a:xfrm>
          <a:prstGeom prst="rect">
            <a:avLst/>
          </a:prstGeom>
          <a:solidFill>
            <a:srgbClr val="BFBFBF"/>
          </a:solidFill>
          <a:ln>
            <a:noFill/>
          </a:ln>
        </p:spPr>
      </p:sp>
      <p:sp>
        <p:nvSpPr>
          <p:cNvPr id="227" name="Google Shape;227;p60"/>
          <p:cNvSpPr>
            <a:spLocks noGrp="1"/>
          </p:cNvSpPr>
          <p:nvPr>
            <p:ph type="pic" idx="3"/>
          </p:nvPr>
        </p:nvSpPr>
        <p:spPr>
          <a:xfrm>
            <a:off x="9739165" y="5667935"/>
            <a:ext cx="4279391" cy="3689130"/>
          </a:xfrm>
          <a:prstGeom prst="rect">
            <a:avLst/>
          </a:prstGeom>
          <a:solidFill>
            <a:srgbClr val="BFBFBF"/>
          </a:solidFill>
          <a:ln>
            <a:noFill/>
          </a:ln>
        </p:spPr>
      </p:sp>
      <p:sp>
        <p:nvSpPr>
          <p:cNvPr id="228" name="Google Shape;228;p60"/>
          <p:cNvSpPr>
            <a:spLocks noGrp="1"/>
          </p:cNvSpPr>
          <p:nvPr>
            <p:ph type="pic" idx="4"/>
          </p:nvPr>
        </p:nvSpPr>
        <p:spPr>
          <a:xfrm>
            <a:off x="12610109" y="5345205"/>
            <a:ext cx="4279391" cy="3689130"/>
          </a:xfrm>
          <a:prstGeom prst="rect">
            <a:avLst/>
          </a:prstGeom>
          <a:solidFill>
            <a:srgbClr val="BFBFBF"/>
          </a:solidFill>
          <a:ln>
            <a:noFill/>
          </a:ln>
        </p:spPr>
      </p:sp>
      <p:sp>
        <p:nvSpPr>
          <p:cNvPr id="229" name="Google Shape;229;p60"/>
          <p:cNvSpPr>
            <a:spLocks noGrp="1"/>
          </p:cNvSpPr>
          <p:nvPr>
            <p:ph type="pic" idx="5"/>
          </p:nvPr>
        </p:nvSpPr>
        <p:spPr>
          <a:xfrm>
            <a:off x="1126328" y="5345207"/>
            <a:ext cx="4279391" cy="3689130"/>
          </a:xfrm>
          <a:prstGeom prst="rect">
            <a:avLst/>
          </a:prstGeom>
          <a:solidFill>
            <a:srgbClr val="BFBFBF"/>
          </a:solidFill>
          <a:ln>
            <a:noFill/>
          </a:ln>
        </p:spPr>
      </p:sp>
      <p:sp>
        <p:nvSpPr>
          <p:cNvPr id="230" name="Google Shape;230;p60"/>
          <p:cNvSpPr>
            <a:spLocks noGrp="1"/>
          </p:cNvSpPr>
          <p:nvPr>
            <p:ph type="pic" idx="6"/>
          </p:nvPr>
        </p:nvSpPr>
        <p:spPr>
          <a:xfrm>
            <a:off x="3997274" y="5667935"/>
            <a:ext cx="4279391" cy="3689130"/>
          </a:xfrm>
          <a:prstGeom prst="rect">
            <a:avLst/>
          </a:prstGeom>
          <a:solidFill>
            <a:srgbClr val="BFBFBF"/>
          </a:solidFill>
          <a:ln>
            <a:noFill/>
          </a:ln>
        </p:spPr>
      </p:sp>
    </p:spTree>
    <p:extLst>
      <p:ext uri="{BB962C8B-B14F-4D97-AF65-F5344CB8AC3E}">
        <p14:creationId xmlns:p14="http://schemas.microsoft.com/office/powerpoint/2010/main" val="321637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1"/>
        <p:cNvGrpSpPr/>
        <p:nvPr/>
      </p:nvGrpSpPr>
      <p:grpSpPr>
        <a:xfrm>
          <a:off x="0" y="0"/>
          <a:ext cx="0" cy="0"/>
          <a:chOff x="0" y="0"/>
          <a:chExt cx="0" cy="0"/>
        </a:xfrm>
      </p:grpSpPr>
      <p:sp>
        <p:nvSpPr>
          <p:cNvPr id="232" name="Google Shape;232;p61"/>
          <p:cNvSpPr>
            <a:spLocks noGrp="1"/>
          </p:cNvSpPr>
          <p:nvPr>
            <p:ph type="pic" idx="2"/>
          </p:nvPr>
        </p:nvSpPr>
        <p:spPr>
          <a:xfrm>
            <a:off x="0" y="-2"/>
            <a:ext cx="10493829" cy="10287000"/>
          </a:xfrm>
          <a:prstGeom prst="rect">
            <a:avLst/>
          </a:prstGeom>
          <a:solidFill>
            <a:srgbClr val="BFBFBF"/>
          </a:solidFill>
          <a:ln>
            <a:noFill/>
          </a:ln>
        </p:spPr>
      </p:sp>
    </p:spTree>
    <p:extLst>
      <p:ext uri="{BB962C8B-B14F-4D97-AF65-F5344CB8AC3E}">
        <p14:creationId xmlns:p14="http://schemas.microsoft.com/office/powerpoint/2010/main" val="3007896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33"/>
        <p:cNvGrpSpPr/>
        <p:nvPr/>
      </p:nvGrpSpPr>
      <p:grpSpPr>
        <a:xfrm>
          <a:off x="0" y="0"/>
          <a:ext cx="0" cy="0"/>
          <a:chOff x="0" y="0"/>
          <a:chExt cx="0" cy="0"/>
        </a:xfrm>
      </p:grpSpPr>
      <p:sp>
        <p:nvSpPr>
          <p:cNvPr id="234" name="Google Shape;234;p62"/>
          <p:cNvSpPr>
            <a:spLocks noGrp="1"/>
          </p:cNvSpPr>
          <p:nvPr>
            <p:ph type="pic" idx="2"/>
          </p:nvPr>
        </p:nvSpPr>
        <p:spPr>
          <a:xfrm>
            <a:off x="0" y="1"/>
            <a:ext cx="18288000" cy="4528457"/>
          </a:xfrm>
          <a:prstGeom prst="rect">
            <a:avLst/>
          </a:prstGeom>
          <a:solidFill>
            <a:srgbClr val="BFBFBF"/>
          </a:solidFill>
          <a:ln>
            <a:noFill/>
          </a:ln>
        </p:spPr>
      </p:sp>
    </p:spTree>
    <p:extLst>
      <p:ext uri="{BB962C8B-B14F-4D97-AF65-F5344CB8AC3E}">
        <p14:creationId xmlns:p14="http://schemas.microsoft.com/office/powerpoint/2010/main" val="1226236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35"/>
        <p:cNvGrpSpPr/>
        <p:nvPr/>
      </p:nvGrpSpPr>
      <p:grpSpPr>
        <a:xfrm>
          <a:off x="0" y="0"/>
          <a:ext cx="0" cy="0"/>
          <a:chOff x="0" y="0"/>
          <a:chExt cx="0" cy="0"/>
        </a:xfrm>
      </p:grpSpPr>
      <p:sp>
        <p:nvSpPr>
          <p:cNvPr id="236" name="Google Shape;236;p63"/>
          <p:cNvSpPr>
            <a:spLocks noGrp="1"/>
          </p:cNvSpPr>
          <p:nvPr>
            <p:ph type="pic" idx="2"/>
          </p:nvPr>
        </p:nvSpPr>
        <p:spPr>
          <a:xfrm>
            <a:off x="8614307" y="816225"/>
            <a:ext cx="9028112" cy="8654550"/>
          </a:xfrm>
          <a:prstGeom prst="rect">
            <a:avLst/>
          </a:prstGeom>
          <a:solidFill>
            <a:srgbClr val="BFBFBF"/>
          </a:solidFill>
          <a:ln>
            <a:noFill/>
          </a:ln>
        </p:spPr>
      </p:sp>
    </p:spTree>
    <p:extLst>
      <p:ext uri="{BB962C8B-B14F-4D97-AF65-F5344CB8AC3E}">
        <p14:creationId xmlns:p14="http://schemas.microsoft.com/office/powerpoint/2010/main" val="1235277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37"/>
        <p:cNvGrpSpPr/>
        <p:nvPr/>
      </p:nvGrpSpPr>
      <p:grpSpPr>
        <a:xfrm>
          <a:off x="0" y="0"/>
          <a:ext cx="0" cy="0"/>
          <a:chOff x="0" y="0"/>
          <a:chExt cx="0" cy="0"/>
        </a:xfrm>
      </p:grpSpPr>
      <p:sp>
        <p:nvSpPr>
          <p:cNvPr id="238" name="Google Shape;238;p64"/>
          <p:cNvSpPr>
            <a:spLocks noGrp="1"/>
          </p:cNvSpPr>
          <p:nvPr>
            <p:ph type="pic" idx="2"/>
          </p:nvPr>
        </p:nvSpPr>
        <p:spPr>
          <a:xfrm>
            <a:off x="0" y="0"/>
            <a:ext cx="8969829" cy="10287000"/>
          </a:xfrm>
          <a:prstGeom prst="rect">
            <a:avLst/>
          </a:prstGeom>
          <a:solidFill>
            <a:srgbClr val="BFBFBF"/>
          </a:solidFill>
          <a:ln>
            <a:noFill/>
          </a:ln>
        </p:spPr>
      </p:sp>
    </p:spTree>
    <p:extLst>
      <p:ext uri="{BB962C8B-B14F-4D97-AF65-F5344CB8AC3E}">
        <p14:creationId xmlns:p14="http://schemas.microsoft.com/office/powerpoint/2010/main" val="2484826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39"/>
        <p:cNvGrpSpPr/>
        <p:nvPr/>
      </p:nvGrpSpPr>
      <p:grpSpPr>
        <a:xfrm>
          <a:off x="0" y="0"/>
          <a:ext cx="0" cy="0"/>
          <a:chOff x="0" y="0"/>
          <a:chExt cx="0" cy="0"/>
        </a:xfrm>
      </p:grpSpPr>
      <p:sp>
        <p:nvSpPr>
          <p:cNvPr id="240" name="Google Shape;240;p65"/>
          <p:cNvSpPr>
            <a:spLocks noGrp="1"/>
          </p:cNvSpPr>
          <p:nvPr>
            <p:ph type="pic" idx="2"/>
          </p:nvPr>
        </p:nvSpPr>
        <p:spPr>
          <a:xfrm>
            <a:off x="9100457" y="1132115"/>
            <a:ext cx="8153400" cy="8131629"/>
          </a:xfrm>
          <a:prstGeom prst="rect">
            <a:avLst/>
          </a:prstGeom>
          <a:solidFill>
            <a:srgbClr val="BFBFBF"/>
          </a:solidFill>
          <a:ln>
            <a:noFill/>
          </a:ln>
        </p:spPr>
      </p:sp>
    </p:spTree>
    <p:extLst>
      <p:ext uri="{BB962C8B-B14F-4D97-AF65-F5344CB8AC3E}">
        <p14:creationId xmlns:p14="http://schemas.microsoft.com/office/powerpoint/2010/main" val="4106830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41"/>
        <p:cNvGrpSpPr/>
        <p:nvPr/>
      </p:nvGrpSpPr>
      <p:grpSpPr>
        <a:xfrm>
          <a:off x="0" y="0"/>
          <a:ext cx="0" cy="0"/>
          <a:chOff x="0" y="0"/>
          <a:chExt cx="0" cy="0"/>
        </a:xfrm>
      </p:grpSpPr>
      <p:sp>
        <p:nvSpPr>
          <p:cNvPr id="242" name="Google Shape;242;p66"/>
          <p:cNvSpPr>
            <a:spLocks noGrp="1"/>
          </p:cNvSpPr>
          <p:nvPr>
            <p:ph type="pic" idx="2"/>
          </p:nvPr>
        </p:nvSpPr>
        <p:spPr>
          <a:xfrm>
            <a:off x="1104899" y="5105400"/>
            <a:ext cx="3863940" cy="5181600"/>
          </a:xfrm>
          <a:prstGeom prst="rect">
            <a:avLst/>
          </a:prstGeom>
          <a:solidFill>
            <a:srgbClr val="BFBFBF"/>
          </a:solidFill>
          <a:ln>
            <a:noFill/>
          </a:ln>
        </p:spPr>
      </p:sp>
      <p:sp>
        <p:nvSpPr>
          <p:cNvPr id="243" name="Google Shape;243;p66"/>
          <p:cNvSpPr>
            <a:spLocks noGrp="1"/>
          </p:cNvSpPr>
          <p:nvPr>
            <p:ph type="pic" idx="3"/>
          </p:nvPr>
        </p:nvSpPr>
        <p:spPr>
          <a:xfrm>
            <a:off x="5273336" y="3929744"/>
            <a:ext cx="3863940" cy="4887686"/>
          </a:xfrm>
          <a:prstGeom prst="rect">
            <a:avLst/>
          </a:prstGeom>
          <a:solidFill>
            <a:srgbClr val="BFBFBF"/>
          </a:solidFill>
          <a:ln>
            <a:noFill/>
          </a:ln>
        </p:spPr>
      </p:sp>
      <p:sp>
        <p:nvSpPr>
          <p:cNvPr id="244" name="Google Shape;244;p66"/>
          <p:cNvSpPr>
            <a:spLocks noGrp="1"/>
          </p:cNvSpPr>
          <p:nvPr>
            <p:ph type="pic" idx="4"/>
          </p:nvPr>
        </p:nvSpPr>
        <p:spPr>
          <a:xfrm>
            <a:off x="1104899" y="0"/>
            <a:ext cx="3863940" cy="1132113"/>
          </a:xfrm>
          <a:prstGeom prst="rect">
            <a:avLst/>
          </a:prstGeom>
          <a:solidFill>
            <a:srgbClr val="BFBFBF"/>
          </a:solidFill>
          <a:ln>
            <a:noFill/>
          </a:ln>
        </p:spPr>
      </p:sp>
      <p:sp>
        <p:nvSpPr>
          <p:cNvPr id="245" name="Google Shape;245;p66"/>
          <p:cNvSpPr>
            <a:spLocks noGrp="1"/>
          </p:cNvSpPr>
          <p:nvPr>
            <p:ph type="pic" idx="5"/>
          </p:nvPr>
        </p:nvSpPr>
        <p:spPr>
          <a:xfrm>
            <a:off x="5273336" y="-1"/>
            <a:ext cx="3863940" cy="3592286"/>
          </a:xfrm>
          <a:prstGeom prst="rect">
            <a:avLst/>
          </a:prstGeom>
          <a:solidFill>
            <a:srgbClr val="BFBFBF"/>
          </a:solidFill>
          <a:ln>
            <a:noFill/>
          </a:ln>
        </p:spPr>
      </p:sp>
      <p:sp>
        <p:nvSpPr>
          <p:cNvPr id="246" name="Google Shape;246;p66"/>
          <p:cNvSpPr>
            <a:spLocks noGrp="1"/>
          </p:cNvSpPr>
          <p:nvPr>
            <p:ph type="pic" idx="6"/>
          </p:nvPr>
        </p:nvSpPr>
        <p:spPr>
          <a:xfrm>
            <a:off x="5273336" y="9154887"/>
            <a:ext cx="3863940" cy="1132113"/>
          </a:xfrm>
          <a:prstGeom prst="rect">
            <a:avLst/>
          </a:prstGeom>
          <a:solidFill>
            <a:srgbClr val="BFBFBF"/>
          </a:solidFill>
          <a:ln>
            <a:noFill/>
          </a:ln>
        </p:spPr>
      </p:sp>
      <p:sp>
        <p:nvSpPr>
          <p:cNvPr id="247" name="Google Shape;247;p66"/>
          <p:cNvSpPr>
            <a:spLocks noGrp="1"/>
          </p:cNvSpPr>
          <p:nvPr>
            <p:ph type="pic" idx="7"/>
          </p:nvPr>
        </p:nvSpPr>
        <p:spPr>
          <a:xfrm>
            <a:off x="1104899" y="1458684"/>
            <a:ext cx="3863940" cy="3374571"/>
          </a:xfrm>
          <a:prstGeom prst="rect">
            <a:avLst/>
          </a:prstGeom>
          <a:solidFill>
            <a:srgbClr val="BFBFBF"/>
          </a:solidFill>
          <a:ln>
            <a:noFill/>
          </a:ln>
        </p:spPr>
      </p:sp>
    </p:spTree>
    <p:extLst>
      <p:ext uri="{BB962C8B-B14F-4D97-AF65-F5344CB8AC3E}">
        <p14:creationId xmlns:p14="http://schemas.microsoft.com/office/powerpoint/2010/main" val="3828426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образец комп">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616592-FB52-F902-885A-91BD633D7F3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9EADAFB-ABCE-48BC-2A4C-D5BFDA33019F}"/>
              </a:ext>
            </a:extLst>
          </p:cNvPr>
          <p:cNvSpPr>
            <a:spLocks noGrp="1"/>
          </p:cNvSpPr>
          <p:nvPr>
            <p:ph type="dt" idx="10"/>
          </p:nvPr>
        </p:nvSpPr>
        <p:spPr/>
        <p:txBody>
          <a:bodyPr/>
          <a:lstStyle/>
          <a:p>
            <a:endParaRPr lang="ru-RU"/>
          </a:p>
        </p:txBody>
      </p:sp>
      <p:sp>
        <p:nvSpPr>
          <p:cNvPr id="4" name="Нижний колонтитул 3">
            <a:extLst>
              <a:ext uri="{FF2B5EF4-FFF2-40B4-BE49-F238E27FC236}">
                <a16:creationId xmlns:a16="http://schemas.microsoft.com/office/drawing/2014/main" id="{D6723697-228F-346C-3A6F-DAF845736179}"/>
              </a:ext>
            </a:extLst>
          </p:cNvPr>
          <p:cNvSpPr>
            <a:spLocks noGrp="1"/>
          </p:cNvSpPr>
          <p:nvPr>
            <p:ph type="ftr" idx="11"/>
          </p:nvPr>
        </p:nvSpPr>
        <p:spPr/>
        <p:txBody>
          <a:bodyPr/>
          <a:lstStyle/>
          <a:p>
            <a:endParaRPr lang="ru-RU"/>
          </a:p>
        </p:txBody>
      </p:sp>
      <p:sp>
        <p:nvSpPr>
          <p:cNvPr id="5" name="Номер слайда 4">
            <a:extLst>
              <a:ext uri="{FF2B5EF4-FFF2-40B4-BE49-F238E27FC236}">
                <a16:creationId xmlns:a16="http://schemas.microsoft.com/office/drawing/2014/main" id="{F0F4CE50-4EC8-6AB8-439F-316E1E62E985}"/>
              </a:ext>
            </a:extLst>
          </p:cNvPr>
          <p:cNvSpPr>
            <a:spLocks noGrp="1"/>
          </p:cNvSpPr>
          <p:nvPr>
            <p:ph type="sldNum" idx="12"/>
          </p:nvPr>
        </p:nvSpPr>
        <p:spPr/>
        <p:txBody>
          <a:bodyPr/>
          <a:lstStyle/>
          <a:p>
            <a:fld id="{00000000-1234-1234-1234-123412341234}" type="slidenum">
              <a:rPr lang="ru-RU" smtClean="0"/>
              <a:pPr/>
              <a:t>‹#›</a:t>
            </a:fld>
            <a:endParaRPr lang="ru-RU"/>
          </a:p>
        </p:txBody>
      </p:sp>
      <p:pic>
        <p:nvPicPr>
          <p:cNvPr id="6" name="Google Shape;342;p5">
            <a:extLst>
              <a:ext uri="{FF2B5EF4-FFF2-40B4-BE49-F238E27FC236}">
                <a16:creationId xmlns:a16="http://schemas.microsoft.com/office/drawing/2014/main" id="{55B63CA5-8F8D-916E-DEC2-59C06440F828}"/>
              </a:ext>
            </a:extLst>
          </p:cNvPr>
          <p:cNvPicPr preferRelativeResize="0"/>
          <p:nvPr userDrawn="1"/>
        </p:nvPicPr>
        <p:blipFill rotWithShape="1">
          <a:blip r:embed="rId2">
            <a:alphaModFix/>
          </a:blip>
          <a:srcRect/>
          <a:stretch/>
        </p:blipFill>
        <p:spPr>
          <a:xfrm>
            <a:off x="9879807" y="2874347"/>
            <a:ext cx="7331220" cy="6555255"/>
          </a:xfrm>
          <a:prstGeom prst="rect">
            <a:avLst/>
          </a:prstGeom>
          <a:noFill/>
          <a:ln>
            <a:noFill/>
          </a:ln>
        </p:spPr>
      </p:pic>
      <p:sp>
        <p:nvSpPr>
          <p:cNvPr id="7" name="Google Shape;196;p46">
            <a:extLst>
              <a:ext uri="{FF2B5EF4-FFF2-40B4-BE49-F238E27FC236}">
                <a16:creationId xmlns:a16="http://schemas.microsoft.com/office/drawing/2014/main" id="{81276E38-9406-3A08-9DC7-98C233A9FF9C}"/>
              </a:ext>
            </a:extLst>
          </p:cNvPr>
          <p:cNvSpPr>
            <a:spLocks noGrp="1"/>
          </p:cNvSpPr>
          <p:nvPr>
            <p:ph type="pic" idx="2"/>
          </p:nvPr>
        </p:nvSpPr>
        <p:spPr>
          <a:xfrm>
            <a:off x="10315704" y="3303036"/>
            <a:ext cx="6423414" cy="3722915"/>
          </a:xfrm>
          <a:prstGeom prst="rect">
            <a:avLst/>
          </a:prstGeom>
          <a:solidFill>
            <a:schemeClr val="lt1"/>
          </a:solidFill>
          <a:ln>
            <a:noFill/>
          </a:ln>
        </p:spPr>
      </p:sp>
    </p:spTree>
    <p:extLst>
      <p:ext uri="{BB962C8B-B14F-4D97-AF65-F5344CB8AC3E}">
        <p14:creationId xmlns:p14="http://schemas.microsoft.com/office/powerpoint/2010/main" val="102508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eorgia" panose="02040502050405020303" pitchFamily="18" charset="0"/>
              </a:defRPr>
            </a:lvl1pPr>
          </a:lstStyle>
          <a:p>
            <a:fld id="{1D8BD707-D9CF-40AE-B4C6-C98DA3205C09}" type="datetimeFigureOut">
              <a:rPr lang="en-US" smtClean="0"/>
              <a:pPr/>
              <a:t>7/21/2024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eorgia" panose="02040502050405020303"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eorgia" panose="02040502050405020303" pitchFamily="18"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Georgia"/>
                <a:ea typeface="Georgia"/>
                <a:cs typeface="Georgia"/>
                <a:sym typeface="Georg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F59D8C"/>
                </a:solidFill>
                <a:latin typeface="Georgia"/>
                <a:ea typeface="Georgia"/>
                <a:cs typeface="Georgia"/>
                <a:sym typeface="Georgia"/>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F59D8C"/>
                </a:solidFill>
                <a:latin typeface="Georgia"/>
                <a:ea typeface="Georgia"/>
                <a:cs typeface="Georgia"/>
                <a:sym typeface="Georgia"/>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F59D8C"/>
                </a:solidFill>
                <a:latin typeface="Georgia"/>
                <a:ea typeface="Georgia"/>
                <a:cs typeface="Georgia"/>
                <a:sym typeface="Georgia"/>
              </a:defRPr>
            </a:lvl1pPr>
            <a:lvl2pPr marL="0" marR="0" lvl="1" indent="0" algn="r" rtl="0">
              <a:spcBef>
                <a:spcPts val="0"/>
              </a:spcBef>
              <a:buNone/>
              <a:defRPr sz="1800" b="0" i="0" u="none" strike="noStrike" cap="none">
                <a:solidFill>
                  <a:srgbClr val="F59D8C"/>
                </a:solidFill>
                <a:latin typeface="Georgia"/>
                <a:ea typeface="Georgia"/>
                <a:cs typeface="Georgia"/>
                <a:sym typeface="Georgia"/>
              </a:defRPr>
            </a:lvl2pPr>
            <a:lvl3pPr marL="0" marR="0" lvl="2" indent="0" algn="r" rtl="0">
              <a:spcBef>
                <a:spcPts val="0"/>
              </a:spcBef>
              <a:buNone/>
              <a:defRPr sz="1800" b="0" i="0" u="none" strike="noStrike" cap="none">
                <a:solidFill>
                  <a:srgbClr val="F59D8C"/>
                </a:solidFill>
                <a:latin typeface="Georgia"/>
                <a:ea typeface="Georgia"/>
                <a:cs typeface="Georgia"/>
                <a:sym typeface="Georgia"/>
              </a:defRPr>
            </a:lvl3pPr>
            <a:lvl4pPr marL="0" marR="0" lvl="3" indent="0" algn="r" rtl="0">
              <a:spcBef>
                <a:spcPts val="0"/>
              </a:spcBef>
              <a:buNone/>
              <a:defRPr sz="1800" b="0" i="0" u="none" strike="noStrike" cap="none">
                <a:solidFill>
                  <a:srgbClr val="F59D8C"/>
                </a:solidFill>
                <a:latin typeface="Georgia"/>
                <a:ea typeface="Georgia"/>
                <a:cs typeface="Georgia"/>
                <a:sym typeface="Georgia"/>
              </a:defRPr>
            </a:lvl4pPr>
            <a:lvl5pPr marL="0" marR="0" lvl="4" indent="0" algn="r" rtl="0">
              <a:spcBef>
                <a:spcPts val="0"/>
              </a:spcBef>
              <a:buNone/>
              <a:defRPr sz="1800" b="0" i="0" u="none" strike="noStrike" cap="none">
                <a:solidFill>
                  <a:srgbClr val="F59D8C"/>
                </a:solidFill>
                <a:latin typeface="Georgia"/>
                <a:ea typeface="Georgia"/>
                <a:cs typeface="Georgia"/>
                <a:sym typeface="Georgia"/>
              </a:defRPr>
            </a:lvl5pPr>
            <a:lvl6pPr marL="0" marR="0" lvl="5" indent="0" algn="r" rtl="0">
              <a:spcBef>
                <a:spcPts val="0"/>
              </a:spcBef>
              <a:buNone/>
              <a:defRPr sz="1800" b="0" i="0" u="none" strike="noStrike" cap="none">
                <a:solidFill>
                  <a:srgbClr val="F59D8C"/>
                </a:solidFill>
                <a:latin typeface="Georgia"/>
                <a:ea typeface="Georgia"/>
                <a:cs typeface="Georgia"/>
                <a:sym typeface="Georgia"/>
              </a:defRPr>
            </a:lvl6pPr>
            <a:lvl7pPr marL="0" marR="0" lvl="6" indent="0" algn="r" rtl="0">
              <a:spcBef>
                <a:spcPts val="0"/>
              </a:spcBef>
              <a:buNone/>
              <a:defRPr sz="1800" b="0" i="0" u="none" strike="noStrike" cap="none">
                <a:solidFill>
                  <a:srgbClr val="F59D8C"/>
                </a:solidFill>
                <a:latin typeface="Georgia"/>
                <a:ea typeface="Georgia"/>
                <a:cs typeface="Georgia"/>
                <a:sym typeface="Georgia"/>
              </a:defRPr>
            </a:lvl7pPr>
            <a:lvl8pPr marL="0" marR="0" lvl="7" indent="0" algn="r" rtl="0">
              <a:spcBef>
                <a:spcPts val="0"/>
              </a:spcBef>
              <a:buNone/>
              <a:defRPr sz="1800" b="0" i="0" u="none" strike="noStrike" cap="none">
                <a:solidFill>
                  <a:srgbClr val="F59D8C"/>
                </a:solidFill>
                <a:latin typeface="Georgia"/>
                <a:ea typeface="Georgia"/>
                <a:cs typeface="Georgia"/>
                <a:sym typeface="Georgia"/>
              </a:defRPr>
            </a:lvl8pPr>
            <a:lvl9pPr marL="0" marR="0" lvl="8" indent="0" algn="r" rtl="0">
              <a:spcBef>
                <a:spcPts val="0"/>
              </a:spcBef>
              <a:buNone/>
              <a:defRPr sz="1800" b="0" i="0" u="none" strike="noStrike" cap="none">
                <a:solidFill>
                  <a:srgbClr val="F59D8C"/>
                </a:solidFill>
                <a:latin typeface="Georgia"/>
                <a:ea typeface="Georgia"/>
                <a:cs typeface="Georgia"/>
                <a:sym typeface="Georgia"/>
              </a:defRPr>
            </a:lvl9pPr>
          </a:lstStyle>
          <a:p>
            <a:fld id="{00000000-1234-1234-1234-123412341234}" type="slidenum">
              <a:rPr lang="ru-RU" smtClean="0"/>
              <a:pPr/>
              <a:t>‹#›</a:t>
            </a:fld>
            <a:endParaRPr lang="ru-RU"/>
          </a:p>
        </p:txBody>
      </p:sp>
    </p:spTree>
    <p:extLst>
      <p:ext uri="{BB962C8B-B14F-4D97-AF65-F5344CB8AC3E}">
        <p14:creationId xmlns:p14="http://schemas.microsoft.com/office/powerpoint/2010/main" val="311860185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slideclub.ru/product/universe-powerpoint-4?utm_source=presentation-free&amp;utm_medium=banner&amp;utm_campaign=promo"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hyperlink" Target="https://t.me/slideclubru" TargetMode="External"/><Relationship Id="rId5" Type="http://schemas.openxmlformats.org/officeDocument/2006/relationships/image" Target="../media/image9.png"/><Relationship Id="rId4" Type="http://schemas.openxmlformats.org/officeDocument/2006/relationships/hyperlink" Target="https://vk.com/club64792812"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3109" r="23109"/>
          <a:stretch>
            <a:fillRect/>
          </a:stretch>
        </p:blipFill>
        <p:spPr>
          <a:xfrm>
            <a:off x="1028700" y="1028700"/>
            <a:ext cx="6643185" cy="8229600"/>
          </a:xfrm>
          <a:prstGeom prst="rect">
            <a:avLst/>
          </a:prstGeom>
        </p:spPr>
      </p:pic>
      <p:sp>
        <p:nvSpPr>
          <p:cNvPr id="3" name="AutoShape 3"/>
          <p:cNvSpPr/>
          <p:nvPr/>
        </p:nvSpPr>
        <p:spPr>
          <a:xfrm>
            <a:off x="8526343" y="5956411"/>
            <a:ext cx="270666" cy="0"/>
          </a:xfrm>
          <a:prstGeom prst="line">
            <a:avLst/>
          </a:prstGeom>
          <a:ln w="28575" cap="flat">
            <a:solidFill>
              <a:srgbClr val="3D3D3D"/>
            </a:solidFill>
            <a:prstDash val="solid"/>
            <a:headEnd type="none" w="sm" len="sm"/>
            <a:tailEnd type="none" w="sm" len="sm"/>
          </a:ln>
        </p:spPr>
        <p:txBody>
          <a:bodyPr/>
          <a:lstStyle/>
          <a:p>
            <a:endParaRPr lang="ru-RU"/>
          </a:p>
        </p:txBody>
      </p:sp>
      <p:grpSp>
        <p:nvGrpSpPr>
          <p:cNvPr id="4" name="Group 4"/>
          <p:cNvGrpSpPr/>
          <p:nvPr/>
        </p:nvGrpSpPr>
        <p:grpSpPr>
          <a:xfrm>
            <a:off x="8526343" y="1028700"/>
            <a:ext cx="270666" cy="270666"/>
            <a:chOff x="0" y="0"/>
            <a:chExt cx="410196" cy="410196"/>
          </a:xfrm>
        </p:grpSpPr>
        <p:sp>
          <p:nvSpPr>
            <p:cNvPr id="5" name="Freeform 5"/>
            <p:cNvSpPr/>
            <p:nvPr/>
          </p:nvSpPr>
          <p:spPr>
            <a:xfrm>
              <a:off x="0" y="0"/>
              <a:ext cx="410196" cy="410196"/>
            </a:xfrm>
            <a:custGeom>
              <a:avLst/>
              <a:gdLst/>
              <a:ahLst/>
              <a:cxnLst/>
              <a:rect l="l" t="t" r="r" b="b"/>
              <a:pathLst>
                <a:path w="410196" h="410196">
                  <a:moveTo>
                    <a:pt x="0" y="0"/>
                  </a:moveTo>
                  <a:lnTo>
                    <a:pt x="410196" y="0"/>
                  </a:lnTo>
                  <a:lnTo>
                    <a:pt x="410196" y="410196"/>
                  </a:lnTo>
                  <a:lnTo>
                    <a:pt x="0" y="410196"/>
                  </a:lnTo>
                  <a:close/>
                </a:path>
              </a:pathLst>
            </a:custGeom>
            <a:solidFill>
              <a:srgbClr val="3D3D3D"/>
            </a:solidFill>
          </p:spPr>
          <p:txBody>
            <a:bodyPr/>
            <a:lstStyle/>
            <a:p>
              <a:endParaRPr lang="ru-RU"/>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940"/>
                </a:lnSpc>
              </a:pPr>
              <a:endParaRPr dirty="0">
                <a:latin typeface="Georgia" panose="02040502050405020303" pitchFamily="18" charset="0"/>
              </a:endParaRPr>
            </a:p>
          </p:txBody>
        </p:sp>
      </p:grpSp>
      <p:grpSp>
        <p:nvGrpSpPr>
          <p:cNvPr id="7" name="Group 7"/>
          <p:cNvGrpSpPr/>
          <p:nvPr/>
        </p:nvGrpSpPr>
        <p:grpSpPr>
          <a:xfrm>
            <a:off x="16988634" y="8987634"/>
            <a:ext cx="270666" cy="270666"/>
            <a:chOff x="0" y="0"/>
            <a:chExt cx="410196" cy="410196"/>
          </a:xfrm>
        </p:grpSpPr>
        <p:sp>
          <p:nvSpPr>
            <p:cNvPr id="8" name="Freeform 8"/>
            <p:cNvSpPr/>
            <p:nvPr/>
          </p:nvSpPr>
          <p:spPr>
            <a:xfrm>
              <a:off x="0" y="0"/>
              <a:ext cx="410196" cy="410196"/>
            </a:xfrm>
            <a:custGeom>
              <a:avLst/>
              <a:gdLst/>
              <a:ahLst/>
              <a:cxnLst/>
              <a:rect l="l" t="t" r="r" b="b"/>
              <a:pathLst>
                <a:path w="410196" h="410196">
                  <a:moveTo>
                    <a:pt x="0" y="0"/>
                  </a:moveTo>
                  <a:lnTo>
                    <a:pt x="410196" y="0"/>
                  </a:lnTo>
                  <a:lnTo>
                    <a:pt x="410196" y="410196"/>
                  </a:lnTo>
                  <a:lnTo>
                    <a:pt x="0" y="410196"/>
                  </a:lnTo>
                  <a:close/>
                </a:path>
              </a:pathLst>
            </a:custGeom>
            <a:solidFill>
              <a:srgbClr val="3D3D3D"/>
            </a:solidFill>
          </p:spPr>
          <p:txBody>
            <a:bodyPr/>
            <a:lstStyle/>
            <a:p>
              <a:endParaRPr lang="ru-RU"/>
            </a:p>
          </p:txBody>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940"/>
                </a:lnSpc>
              </a:pPr>
              <a:endParaRPr dirty="0">
                <a:latin typeface="Georgia" panose="02040502050405020303" pitchFamily="18" charset="0"/>
              </a:endParaRPr>
            </a:p>
          </p:txBody>
        </p:sp>
      </p:grpSp>
      <p:sp>
        <p:nvSpPr>
          <p:cNvPr id="10" name="TextBox 10"/>
          <p:cNvSpPr txBox="1"/>
          <p:nvPr/>
        </p:nvSpPr>
        <p:spPr>
          <a:xfrm>
            <a:off x="8526343" y="3378829"/>
            <a:ext cx="8732957" cy="2205732"/>
          </a:xfrm>
          <a:prstGeom prst="rect">
            <a:avLst/>
          </a:prstGeom>
        </p:spPr>
        <p:txBody>
          <a:bodyPr lIns="0" tIns="0" rIns="0" bIns="0" rtlCol="0" anchor="t">
            <a:spAutoFit/>
          </a:bodyPr>
          <a:lstStyle/>
          <a:p>
            <a:pPr>
              <a:lnSpc>
                <a:spcPts val="8640"/>
              </a:lnSpc>
            </a:pPr>
            <a:r>
              <a:rPr lang="ru-RU" sz="7200" b="1" spc="179" dirty="0">
                <a:solidFill>
                  <a:srgbClr val="3D3D3D"/>
                </a:solidFill>
                <a:latin typeface="Georgia" panose="02040502050405020303" pitchFamily="18" charset="0"/>
              </a:rPr>
              <a:t>НАЗВАНИЕ ПРЕЗЕНТАЦИИ</a:t>
            </a:r>
            <a:endParaRPr lang="en-US" sz="7200" b="1" spc="179" dirty="0">
              <a:solidFill>
                <a:srgbClr val="3D3D3D"/>
              </a:solidFill>
              <a:latin typeface="Georgia" panose="02040502050405020303" pitchFamily="18" charset="0"/>
            </a:endParaRPr>
          </a:p>
        </p:txBody>
      </p:sp>
      <p:sp>
        <p:nvSpPr>
          <p:cNvPr id="11" name="TextBox 11"/>
          <p:cNvSpPr txBox="1"/>
          <p:nvPr/>
        </p:nvSpPr>
        <p:spPr>
          <a:xfrm>
            <a:off x="8526343" y="6332226"/>
            <a:ext cx="6483402" cy="458267"/>
          </a:xfrm>
          <a:prstGeom prst="rect">
            <a:avLst/>
          </a:prstGeom>
        </p:spPr>
        <p:txBody>
          <a:bodyPr lIns="0" tIns="0" rIns="0" bIns="0" rtlCol="0" anchor="t">
            <a:spAutoFit/>
          </a:bodyPr>
          <a:lstStyle/>
          <a:p>
            <a:pPr>
              <a:lnSpc>
                <a:spcPts val="3920"/>
              </a:lnSpc>
            </a:pPr>
            <a:r>
              <a:rPr lang="ru-RU" sz="2800" dirty="0">
                <a:solidFill>
                  <a:srgbClr val="3D3D3D"/>
                </a:solidFill>
                <a:latin typeface="Georgia" panose="02040502050405020303" pitchFamily="18" charset="0"/>
              </a:rPr>
              <a:t>Автор презентации</a:t>
            </a:r>
            <a:endParaRPr lang="en-US" sz="2800" dirty="0">
              <a:solidFill>
                <a:srgbClr val="3D3D3D"/>
              </a:solidFill>
              <a:latin typeface="Georgia" panose="02040502050405020303" pitchFamily="18" charset="0"/>
            </a:endParaRPr>
          </a:p>
        </p:txBody>
      </p:sp>
      <p:sp>
        <p:nvSpPr>
          <p:cNvPr id="13" name="TextBox 13"/>
          <p:cNvSpPr txBox="1"/>
          <p:nvPr/>
        </p:nvSpPr>
        <p:spPr>
          <a:xfrm>
            <a:off x="8526343" y="8883164"/>
            <a:ext cx="3030932" cy="341312"/>
          </a:xfrm>
          <a:prstGeom prst="rect">
            <a:avLst/>
          </a:prstGeom>
        </p:spPr>
        <p:txBody>
          <a:bodyPr lIns="0" tIns="0" rIns="0" bIns="0" rtlCol="0" anchor="t">
            <a:spAutoFit/>
          </a:bodyPr>
          <a:lstStyle/>
          <a:p>
            <a:pPr>
              <a:lnSpc>
                <a:spcPts val="2940"/>
              </a:lnSpc>
            </a:pPr>
            <a:r>
              <a:rPr lang="en-US" sz="2100" dirty="0">
                <a:solidFill>
                  <a:srgbClr val="3D3D3D"/>
                </a:solidFill>
                <a:latin typeface="Georgia" panose="02040502050405020303" pitchFamily="18" charset="0"/>
              </a:rPr>
              <a:t>202</a:t>
            </a:r>
            <a:r>
              <a:rPr lang="ru-RU" sz="2100" dirty="0">
                <a:solidFill>
                  <a:srgbClr val="3D3D3D"/>
                </a:solidFill>
                <a:latin typeface="Georgia" panose="02040502050405020303" pitchFamily="18" charset="0"/>
              </a:rPr>
              <a:t>3</a:t>
            </a:r>
            <a:r>
              <a:rPr lang="en-US" sz="2100" dirty="0">
                <a:solidFill>
                  <a:srgbClr val="3D3D3D"/>
                </a:solidFill>
                <a:latin typeface="Georgia" panose="02040502050405020303" pitchFamily="18" charset="0"/>
              </a:rPr>
              <a:t>/202</a:t>
            </a:r>
            <a:r>
              <a:rPr lang="ru-RU" sz="2100" dirty="0">
                <a:solidFill>
                  <a:srgbClr val="3D3D3D"/>
                </a:solidFill>
                <a:latin typeface="Georgia" panose="02040502050405020303" pitchFamily="18" charset="0"/>
              </a:rPr>
              <a:t>4</a:t>
            </a:r>
            <a:endParaRPr lang="en-US" sz="2100" dirty="0">
              <a:solidFill>
                <a:srgbClr val="3D3D3D"/>
              </a:solidFill>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1028700" y="8849642"/>
            <a:ext cx="14642688" cy="0"/>
          </a:xfrm>
          <a:prstGeom prst="line">
            <a:avLst/>
          </a:prstGeom>
          <a:ln w="28575" cap="flat">
            <a:solidFill>
              <a:srgbClr val="3D3D3D"/>
            </a:solidFill>
            <a:prstDash val="solid"/>
            <a:headEnd type="none" w="sm" len="sm"/>
            <a:tailEnd type="none" w="sm" len="sm"/>
          </a:ln>
        </p:spPr>
        <p:txBody>
          <a:bodyPr/>
          <a:lstStyle/>
          <a:p>
            <a:endParaRPr lang="ru-RU"/>
          </a:p>
        </p:txBody>
      </p:sp>
      <p:sp>
        <p:nvSpPr>
          <p:cNvPr id="3" name="TextBox 3"/>
          <p:cNvSpPr txBox="1"/>
          <p:nvPr/>
        </p:nvSpPr>
        <p:spPr>
          <a:xfrm>
            <a:off x="16014658" y="8620162"/>
            <a:ext cx="1244642" cy="723863"/>
          </a:xfrm>
          <a:prstGeom prst="rect">
            <a:avLst/>
          </a:prstGeom>
        </p:spPr>
        <p:txBody>
          <a:bodyPr lIns="0" tIns="0" rIns="0" bIns="0" rtlCol="0" anchor="t">
            <a:spAutoFit/>
          </a:bodyPr>
          <a:lstStyle/>
          <a:p>
            <a:pPr algn="r">
              <a:lnSpc>
                <a:spcPts val="5759"/>
              </a:lnSpc>
            </a:pPr>
            <a:r>
              <a:rPr lang="ru-RU" sz="4800" dirty="0">
                <a:solidFill>
                  <a:srgbClr val="3D3D3D"/>
                </a:solidFill>
                <a:latin typeface="Georgia" panose="02040502050405020303" pitchFamily="18" charset="0"/>
              </a:rPr>
              <a:t>02</a:t>
            </a:r>
            <a:endParaRPr lang="en-US" sz="4800" dirty="0">
              <a:solidFill>
                <a:srgbClr val="3D3D3D"/>
              </a:solidFill>
              <a:latin typeface="Georgia" panose="02040502050405020303" pitchFamily="18" charset="0"/>
            </a:endParaRPr>
          </a:p>
        </p:txBody>
      </p:sp>
      <p:sp>
        <p:nvSpPr>
          <p:cNvPr id="4" name="TextBox 4"/>
          <p:cNvSpPr txBox="1"/>
          <p:nvPr/>
        </p:nvSpPr>
        <p:spPr>
          <a:xfrm>
            <a:off x="1028700" y="1019175"/>
            <a:ext cx="12433601" cy="1104900"/>
          </a:xfrm>
          <a:prstGeom prst="rect">
            <a:avLst/>
          </a:prstGeom>
        </p:spPr>
        <p:txBody>
          <a:bodyPr lIns="0" tIns="0" rIns="0" bIns="0" rtlCol="0" anchor="t">
            <a:spAutoFit/>
          </a:bodyPr>
          <a:lstStyle/>
          <a:p>
            <a:pPr>
              <a:lnSpc>
                <a:spcPts val="8640"/>
              </a:lnSpc>
            </a:pPr>
            <a:r>
              <a:rPr lang="ru-RU" sz="7200" dirty="0">
                <a:solidFill>
                  <a:srgbClr val="3D3D3D"/>
                </a:solidFill>
                <a:latin typeface="Georgia" panose="02040502050405020303" pitchFamily="18" charset="0"/>
              </a:rPr>
              <a:t>Заголовок слайда</a:t>
            </a:r>
          </a:p>
        </p:txBody>
      </p:sp>
      <p:sp>
        <p:nvSpPr>
          <p:cNvPr id="5" name="TextBox 5"/>
          <p:cNvSpPr txBox="1"/>
          <p:nvPr/>
        </p:nvSpPr>
        <p:spPr>
          <a:xfrm>
            <a:off x="7992853" y="2865958"/>
            <a:ext cx="1360353" cy="930576"/>
          </a:xfrm>
          <a:prstGeom prst="rect">
            <a:avLst/>
          </a:prstGeom>
        </p:spPr>
        <p:txBody>
          <a:bodyPr lIns="0" tIns="0" rIns="0" bIns="0" rtlCol="0" anchor="t">
            <a:spAutoFit/>
          </a:bodyPr>
          <a:lstStyle/>
          <a:p>
            <a:pPr>
              <a:lnSpc>
                <a:spcPts val="7679"/>
              </a:lnSpc>
            </a:pPr>
            <a:r>
              <a:rPr lang="en-US" sz="6399" dirty="0">
                <a:solidFill>
                  <a:srgbClr val="3D3D3D"/>
                </a:solidFill>
                <a:latin typeface="Georgia" panose="02040502050405020303" pitchFamily="18" charset="0"/>
              </a:rPr>
              <a:t>01</a:t>
            </a:r>
          </a:p>
        </p:txBody>
      </p:sp>
      <p:sp>
        <p:nvSpPr>
          <p:cNvPr id="6" name="TextBox 6"/>
          <p:cNvSpPr txBox="1"/>
          <p:nvPr/>
        </p:nvSpPr>
        <p:spPr>
          <a:xfrm>
            <a:off x="13462301" y="2865958"/>
            <a:ext cx="1360353" cy="930576"/>
          </a:xfrm>
          <a:prstGeom prst="rect">
            <a:avLst/>
          </a:prstGeom>
        </p:spPr>
        <p:txBody>
          <a:bodyPr lIns="0" tIns="0" rIns="0" bIns="0" rtlCol="0" anchor="t">
            <a:spAutoFit/>
          </a:bodyPr>
          <a:lstStyle/>
          <a:p>
            <a:pPr>
              <a:lnSpc>
                <a:spcPts val="7679"/>
              </a:lnSpc>
            </a:pPr>
            <a:r>
              <a:rPr lang="en-US" sz="6399" dirty="0">
                <a:solidFill>
                  <a:srgbClr val="3D3D3D"/>
                </a:solidFill>
                <a:latin typeface="Georgia" panose="02040502050405020303" pitchFamily="18" charset="0"/>
              </a:rPr>
              <a:t>04</a:t>
            </a:r>
          </a:p>
        </p:txBody>
      </p:sp>
      <p:sp>
        <p:nvSpPr>
          <p:cNvPr id="7" name="TextBox 7"/>
          <p:cNvSpPr txBox="1"/>
          <p:nvPr/>
        </p:nvSpPr>
        <p:spPr>
          <a:xfrm>
            <a:off x="7992853" y="4800816"/>
            <a:ext cx="1360353" cy="930576"/>
          </a:xfrm>
          <a:prstGeom prst="rect">
            <a:avLst/>
          </a:prstGeom>
        </p:spPr>
        <p:txBody>
          <a:bodyPr lIns="0" tIns="0" rIns="0" bIns="0" rtlCol="0" anchor="t">
            <a:spAutoFit/>
          </a:bodyPr>
          <a:lstStyle/>
          <a:p>
            <a:pPr>
              <a:lnSpc>
                <a:spcPts val="7679"/>
              </a:lnSpc>
            </a:pPr>
            <a:r>
              <a:rPr lang="en-US" sz="6399" dirty="0">
                <a:solidFill>
                  <a:srgbClr val="3D3D3D"/>
                </a:solidFill>
                <a:latin typeface="Georgia" panose="02040502050405020303" pitchFamily="18" charset="0"/>
              </a:rPr>
              <a:t>02</a:t>
            </a:r>
          </a:p>
        </p:txBody>
      </p:sp>
      <p:sp>
        <p:nvSpPr>
          <p:cNvPr id="8" name="TextBox 8"/>
          <p:cNvSpPr txBox="1"/>
          <p:nvPr/>
        </p:nvSpPr>
        <p:spPr>
          <a:xfrm>
            <a:off x="13462301" y="4800816"/>
            <a:ext cx="1360353" cy="930576"/>
          </a:xfrm>
          <a:prstGeom prst="rect">
            <a:avLst/>
          </a:prstGeom>
        </p:spPr>
        <p:txBody>
          <a:bodyPr lIns="0" tIns="0" rIns="0" bIns="0" rtlCol="0" anchor="t">
            <a:spAutoFit/>
          </a:bodyPr>
          <a:lstStyle/>
          <a:p>
            <a:pPr>
              <a:lnSpc>
                <a:spcPts val="7679"/>
              </a:lnSpc>
            </a:pPr>
            <a:r>
              <a:rPr lang="en-US" sz="6399" dirty="0">
                <a:solidFill>
                  <a:srgbClr val="3D3D3D"/>
                </a:solidFill>
                <a:latin typeface="Georgia" panose="02040502050405020303" pitchFamily="18" charset="0"/>
              </a:rPr>
              <a:t>05</a:t>
            </a:r>
          </a:p>
        </p:txBody>
      </p:sp>
      <p:sp>
        <p:nvSpPr>
          <p:cNvPr id="9" name="TextBox 9"/>
          <p:cNvSpPr txBox="1"/>
          <p:nvPr/>
        </p:nvSpPr>
        <p:spPr>
          <a:xfrm>
            <a:off x="7992853" y="6735673"/>
            <a:ext cx="1239587" cy="930576"/>
          </a:xfrm>
          <a:prstGeom prst="rect">
            <a:avLst/>
          </a:prstGeom>
        </p:spPr>
        <p:txBody>
          <a:bodyPr lIns="0" tIns="0" rIns="0" bIns="0" rtlCol="0" anchor="t">
            <a:spAutoFit/>
          </a:bodyPr>
          <a:lstStyle/>
          <a:p>
            <a:pPr>
              <a:lnSpc>
                <a:spcPts val="7679"/>
              </a:lnSpc>
            </a:pPr>
            <a:r>
              <a:rPr lang="en-US" sz="6399" dirty="0">
                <a:solidFill>
                  <a:srgbClr val="3D3D3D"/>
                </a:solidFill>
                <a:latin typeface="Georgia" panose="02040502050405020303" pitchFamily="18" charset="0"/>
              </a:rPr>
              <a:t>03</a:t>
            </a:r>
          </a:p>
        </p:txBody>
      </p:sp>
      <p:sp>
        <p:nvSpPr>
          <p:cNvPr id="10" name="TextBox 10"/>
          <p:cNvSpPr txBox="1"/>
          <p:nvPr/>
        </p:nvSpPr>
        <p:spPr>
          <a:xfrm>
            <a:off x="13462301" y="6735673"/>
            <a:ext cx="1239587" cy="930576"/>
          </a:xfrm>
          <a:prstGeom prst="rect">
            <a:avLst/>
          </a:prstGeom>
        </p:spPr>
        <p:txBody>
          <a:bodyPr lIns="0" tIns="0" rIns="0" bIns="0" rtlCol="0" anchor="t">
            <a:spAutoFit/>
          </a:bodyPr>
          <a:lstStyle/>
          <a:p>
            <a:pPr>
              <a:lnSpc>
                <a:spcPts val="7679"/>
              </a:lnSpc>
            </a:pPr>
            <a:r>
              <a:rPr lang="en-US" sz="6399" dirty="0">
                <a:solidFill>
                  <a:srgbClr val="3D3D3D"/>
                </a:solidFill>
                <a:latin typeface="Georgia" panose="02040502050405020303" pitchFamily="18" charset="0"/>
              </a:rPr>
              <a:t>06</a:t>
            </a:r>
          </a:p>
        </p:txBody>
      </p:sp>
      <p:sp>
        <p:nvSpPr>
          <p:cNvPr id="11" name="TextBox 11"/>
          <p:cNvSpPr txBox="1"/>
          <p:nvPr/>
        </p:nvSpPr>
        <p:spPr>
          <a:xfrm>
            <a:off x="9419881" y="3093755"/>
            <a:ext cx="3156595" cy="1270284"/>
          </a:xfrm>
          <a:prstGeom prst="rect">
            <a:avLst/>
          </a:prstGeom>
        </p:spPr>
        <p:txBody>
          <a:bodyPr lIns="0" tIns="0" rIns="0" bIns="0" rtlCol="0" anchor="t">
            <a:spAutoFit/>
          </a:bodyPr>
          <a:lstStyle/>
          <a:p>
            <a:pPr>
              <a:lnSpc>
                <a:spcPts val="3359"/>
              </a:lnSpc>
            </a:pPr>
            <a:r>
              <a:rPr lang="ru-RU" sz="2400" dirty="0">
                <a:solidFill>
                  <a:srgbClr val="3D3D3D"/>
                </a:solidFill>
                <a:latin typeface="Georgia" panose="02040502050405020303" pitchFamily="18" charset="0"/>
              </a:rPr>
              <a:t>Место для вашего текста. Место для вашего текста.</a:t>
            </a:r>
            <a:endParaRPr lang="en-US" sz="2400" dirty="0">
              <a:solidFill>
                <a:srgbClr val="3D3D3D"/>
              </a:solidFill>
              <a:latin typeface="Georgia" panose="02040502050405020303" pitchFamily="18" charset="0"/>
            </a:endParaRPr>
          </a:p>
        </p:txBody>
      </p:sp>
      <p:sp>
        <p:nvSpPr>
          <p:cNvPr id="12" name="TextBox 12"/>
          <p:cNvSpPr txBox="1"/>
          <p:nvPr/>
        </p:nvSpPr>
        <p:spPr>
          <a:xfrm>
            <a:off x="14889329" y="2953588"/>
            <a:ext cx="2636671" cy="1308050"/>
          </a:xfrm>
          <a:prstGeom prst="rect">
            <a:avLst/>
          </a:prstGeom>
        </p:spPr>
        <p:txBody>
          <a:bodyPr wrap="square" lIns="0" tIns="0" rIns="0" bIns="0" rtlCol="0" anchor="t">
            <a:spAutoFit/>
          </a:bodyPr>
          <a:lstStyle/>
          <a:p>
            <a:pPr>
              <a:lnSpc>
                <a:spcPts val="3359"/>
              </a:lnSpc>
            </a:pPr>
            <a:r>
              <a:rPr lang="ru-RU" sz="2400" dirty="0">
                <a:solidFill>
                  <a:srgbClr val="3D3D3D"/>
                </a:solidFill>
                <a:latin typeface="Georgia" panose="02040502050405020303" pitchFamily="18" charset="0"/>
              </a:rPr>
              <a:t>Место для вашего текста. Место для вашего текста.</a:t>
            </a:r>
            <a:endParaRPr lang="en-US" sz="2400" dirty="0">
              <a:solidFill>
                <a:srgbClr val="3D3D3D"/>
              </a:solidFill>
              <a:latin typeface="Georgia" panose="02040502050405020303" pitchFamily="18" charset="0"/>
            </a:endParaRPr>
          </a:p>
        </p:txBody>
      </p:sp>
      <p:sp>
        <p:nvSpPr>
          <p:cNvPr id="13" name="TextBox 13"/>
          <p:cNvSpPr txBox="1"/>
          <p:nvPr/>
        </p:nvSpPr>
        <p:spPr>
          <a:xfrm>
            <a:off x="9419881" y="4678896"/>
            <a:ext cx="3156595" cy="1270284"/>
          </a:xfrm>
          <a:prstGeom prst="rect">
            <a:avLst/>
          </a:prstGeom>
        </p:spPr>
        <p:txBody>
          <a:bodyPr lIns="0" tIns="0" rIns="0" bIns="0" rtlCol="0" anchor="t">
            <a:spAutoFit/>
          </a:bodyPr>
          <a:lstStyle/>
          <a:p>
            <a:pPr>
              <a:lnSpc>
                <a:spcPts val="3359"/>
              </a:lnSpc>
            </a:pPr>
            <a:r>
              <a:rPr lang="ru-RU" sz="2400" dirty="0">
                <a:solidFill>
                  <a:srgbClr val="3D3D3D"/>
                </a:solidFill>
                <a:latin typeface="Georgia" panose="02040502050405020303" pitchFamily="18" charset="0"/>
              </a:rPr>
              <a:t>Место для вашего текста. Место для вашего текста.</a:t>
            </a:r>
            <a:endParaRPr lang="en-US" sz="2400" dirty="0">
              <a:solidFill>
                <a:srgbClr val="3D3D3D"/>
              </a:solidFill>
              <a:latin typeface="Georgia" panose="02040502050405020303" pitchFamily="18" charset="0"/>
            </a:endParaRPr>
          </a:p>
        </p:txBody>
      </p:sp>
      <p:sp>
        <p:nvSpPr>
          <p:cNvPr id="14" name="TextBox 14"/>
          <p:cNvSpPr txBox="1"/>
          <p:nvPr/>
        </p:nvSpPr>
        <p:spPr>
          <a:xfrm>
            <a:off x="14889329" y="5097996"/>
            <a:ext cx="2636671" cy="1308050"/>
          </a:xfrm>
          <a:prstGeom prst="rect">
            <a:avLst/>
          </a:prstGeom>
        </p:spPr>
        <p:txBody>
          <a:bodyPr wrap="square" lIns="0" tIns="0" rIns="0" bIns="0" rtlCol="0" anchor="t">
            <a:spAutoFit/>
          </a:bodyPr>
          <a:lstStyle/>
          <a:p>
            <a:pPr>
              <a:lnSpc>
                <a:spcPts val="3359"/>
              </a:lnSpc>
            </a:pPr>
            <a:r>
              <a:rPr lang="ru-RU" sz="2400" dirty="0">
                <a:solidFill>
                  <a:srgbClr val="3D3D3D"/>
                </a:solidFill>
                <a:latin typeface="Georgia" panose="02040502050405020303" pitchFamily="18" charset="0"/>
              </a:rPr>
              <a:t>Место для вашего текста. Место для вашего текста.</a:t>
            </a:r>
            <a:endParaRPr lang="en-US" sz="2400" dirty="0">
              <a:solidFill>
                <a:srgbClr val="3D3D3D"/>
              </a:solidFill>
              <a:latin typeface="Georgia" panose="02040502050405020303" pitchFamily="18" charset="0"/>
            </a:endParaRPr>
          </a:p>
        </p:txBody>
      </p:sp>
      <p:sp>
        <p:nvSpPr>
          <p:cNvPr id="15" name="TextBox 15"/>
          <p:cNvSpPr txBox="1"/>
          <p:nvPr/>
        </p:nvSpPr>
        <p:spPr>
          <a:xfrm>
            <a:off x="9419881" y="6613753"/>
            <a:ext cx="3156595" cy="1270284"/>
          </a:xfrm>
          <a:prstGeom prst="rect">
            <a:avLst/>
          </a:prstGeom>
        </p:spPr>
        <p:txBody>
          <a:bodyPr lIns="0" tIns="0" rIns="0" bIns="0" rtlCol="0" anchor="t">
            <a:spAutoFit/>
          </a:bodyPr>
          <a:lstStyle/>
          <a:p>
            <a:pPr>
              <a:lnSpc>
                <a:spcPts val="3359"/>
              </a:lnSpc>
            </a:pPr>
            <a:r>
              <a:rPr lang="ru-RU" sz="2400" dirty="0">
                <a:solidFill>
                  <a:srgbClr val="3D3D3D"/>
                </a:solidFill>
                <a:latin typeface="Georgia" panose="02040502050405020303" pitchFamily="18" charset="0"/>
              </a:rPr>
              <a:t>Место для вашего текста. Место для вашего текста.</a:t>
            </a:r>
            <a:endParaRPr lang="en-US" sz="2400" dirty="0">
              <a:solidFill>
                <a:srgbClr val="3D3D3D"/>
              </a:solidFill>
              <a:latin typeface="Georgia" panose="02040502050405020303" pitchFamily="18" charset="0"/>
            </a:endParaRPr>
          </a:p>
        </p:txBody>
      </p:sp>
      <p:sp>
        <p:nvSpPr>
          <p:cNvPr id="16" name="TextBox 16"/>
          <p:cNvSpPr txBox="1"/>
          <p:nvPr/>
        </p:nvSpPr>
        <p:spPr>
          <a:xfrm>
            <a:off x="14889329" y="7032853"/>
            <a:ext cx="2636671" cy="1308050"/>
          </a:xfrm>
          <a:prstGeom prst="rect">
            <a:avLst/>
          </a:prstGeom>
        </p:spPr>
        <p:txBody>
          <a:bodyPr wrap="square" lIns="0" tIns="0" rIns="0" bIns="0" rtlCol="0" anchor="t">
            <a:spAutoFit/>
          </a:bodyPr>
          <a:lstStyle/>
          <a:p>
            <a:pPr>
              <a:lnSpc>
                <a:spcPts val="3359"/>
              </a:lnSpc>
            </a:pPr>
            <a:r>
              <a:rPr lang="ru-RU" sz="2400" dirty="0">
                <a:solidFill>
                  <a:srgbClr val="3D3D3D"/>
                </a:solidFill>
                <a:latin typeface="Georgia" panose="02040502050405020303" pitchFamily="18" charset="0"/>
              </a:rPr>
              <a:t>Место для вашего текста. Место для вашего текста.</a:t>
            </a:r>
            <a:endParaRPr lang="en-US" sz="2400" dirty="0">
              <a:solidFill>
                <a:srgbClr val="3D3D3D"/>
              </a:solidFill>
              <a:latin typeface="Georgia" panose="02040502050405020303" pitchFamily="18" charset="0"/>
            </a:endParaRPr>
          </a:p>
        </p:txBody>
      </p:sp>
      <p:pic>
        <p:nvPicPr>
          <p:cNvPr id="17" name="Picture 17"/>
          <p:cNvPicPr>
            <a:picLocks noChangeAspect="1"/>
          </p:cNvPicPr>
          <p:nvPr/>
        </p:nvPicPr>
        <p:blipFill>
          <a:blip r:embed="rId2"/>
          <a:srcRect l="11758" t="988" r="11458" b="10322"/>
          <a:stretch>
            <a:fillRect/>
          </a:stretch>
        </p:blipFill>
        <p:spPr>
          <a:xfrm>
            <a:off x="1052661" y="2923108"/>
            <a:ext cx="5987639" cy="48412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6163438"/>
            <a:ext cx="3285664" cy="1270284"/>
          </a:xfrm>
          <a:prstGeom prst="rect">
            <a:avLst/>
          </a:prstGeom>
        </p:spPr>
        <p:txBody>
          <a:bodyPr lIns="0" tIns="0" rIns="0" bIns="0" rtlCol="0" anchor="t">
            <a:spAutoFit/>
          </a:bodyPr>
          <a:lstStyle/>
          <a:p>
            <a:pPr algn="ctr">
              <a:lnSpc>
                <a:spcPts val="3359"/>
              </a:lnSpc>
            </a:pPr>
            <a:r>
              <a:rPr lang="ru-RU" sz="2400" dirty="0">
                <a:solidFill>
                  <a:srgbClr val="3D3D3D"/>
                </a:solidFill>
                <a:latin typeface="Georgia" panose="02040502050405020303" pitchFamily="18" charset="0"/>
              </a:rPr>
              <a:t>Место для вашего текста. Место для вашего текста. </a:t>
            </a:r>
            <a:endParaRPr lang="en-US" sz="2400" dirty="0">
              <a:solidFill>
                <a:srgbClr val="3D3D3D"/>
              </a:solidFill>
              <a:latin typeface="Georgia" panose="02040502050405020303" pitchFamily="18" charset="0"/>
            </a:endParaRPr>
          </a:p>
        </p:txBody>
      </p:sp>
      <p:sp>
        <p:nvSpPr>
          <p:cNvPr id="3" name="TextBox 3"/>
          <p:cNvSpPr txBox="1"/>
          <p:nvPr/>
        </p:nvSpPr>
        <p:spPr>
          <a:xfrm>
            <a:off x="4311307" y="6163438"/>
            <a:ext cx="3285664" cy="1270284"/>
          </a:xfrm>
          <a:prstGeom prst="rect">
            <a:avLst/>
          </a:prstGeom>
        </p:spPr>
        <p:txBody>
          <a:bodyPr lIns="0" tIns="0" rIns="0" bIns="0" rtlCol="0" anchor="t">
            <a:spAutoFit/>
          </a:bodyPr>
          <a:lstStyle/>
          <a:p>
            <a:pPr algn="ctr">
              <a:lnSpc>
                <a:spcPts val="3359"/>
              </a:lnSpc>
            </a:pPr>
            <a:r>
              <a:rPr lang="ru-RU" sz="2400" dirty="0">
                <a:solidFill>
                  <a:srgbClr val="3D3D3D"/>
                </a:solidFill>
                <a:latin typeface="Georgia" panose="02040502050405020303" pitchFamily="18" charset="0"/>
              </a:rPr>
              <a:t>Место для вашего текста. Место для вашего текста. </a:t>
            </a:r>
            <a:endParaRPr lang="en-US" sz="2400" dirty="0">
              <a:solidFill>
                <a:srgbClr val="3D3D3D"/>
              </a:solidFill>
              <a:latin typeface="Georgia" panose="02040502050405020303" pitchFamily="18" charset="0"/>
            </a:endParaRPr>
          </a:p>
        </p:txBody>
      </p:sp>
      <p:sp>
        <p:nvSpPr>
          <p:cNvPr id="4" name="TextBox 4"/>
          <p:cNvSpPr txBox="1"/>
          <p:nvPr/>
        </p:nvSpPr>
        <p:spPr>
          <a:xfrm>
            <a:off x="7604114" y="6149722"/>
            <a:ext cx="3285664" cy="1270284"/>
          </a:xfrm>
          <a:prstGeom prst="rect">
            <a:avLst/>
          </a:prstGeom>
        </p:spPr>
        <p:txBody>
          <a:bodyPr lIns="0" tIns="0" rIns="0" bIns="0" rtlCol="0" anchor="t">
            <a:spAutoFit/>
          </a:bodyPr>
          <a:lstStyle/>
          <a:p>
            <a:pPr algn="ctr">
              <a:lnSpc>
                <a:spcPts val="3359"/>
              </a:lnSpc>
            </a:pPr>
            <a:r>
              <a:rPr lang="ru-RU" sz="2400" dirty="0">
                <a:solidFill>
                  <a:srgbClr val="3D3D3D"/>
                </a:solidFill>
                <a:latin typeface="Georgia" panose="02040502050405020303" pitchFamily="18" charset="0"/>
              </a:rPr>
              <a:t>Место для вашего текста. Место для вашего текста. </a:t>
            </a:r>
            <a:endParaRPr lang="en-US" sz="2400" dirty="0">
              <a:solidFill>
                <a:srgbClr val="3D3D3D"/>
              </a:solidFill>
              <a:latin typeface="Georgia" panose="02040502050405020303" pitchFamily="18" charset="0"/>
            </a:endParaRPr>
          </a:p>
        </p:txBody>
      </p:sp>
      <p:sp>
        <p:nvSpPr>
          <p:cNvPr id="5" name="AutoShape 5"/>
          <p:cNvSpPr/>
          <p:nvPr/>
        </p:nvSpPr>
        <p:spPr>
          <a:xfrm>
            <a:off x="1028700" y="8849642"/>
            <a:ext cx="14642688" cy="0"/>
          </a:xfrm>
          <a:prstGeom prst="line">
            <a:avLst/>
          </a:prstGeom>
          <a:ln w="28575" cap="flat">
            <a:solidFill>
              <a:srgbClr val="3D3D3D"/>
            </a:solidFill>
            <a:prstDash val="solid"/>
            <a:headEnd type="none" w="sm" len="sm"/>
            <a:tailEnd type="none" w="sm" len="sm"/>
          </a:ln>
        </p:spPr>
        <p:txBody>
          <a:bodyPr/>
          <a:lstStyle/>
          <a:p>
            <a:endParaRPr lang="ru-RU"/>
          </a:p>
        </p:txBody>
      </p:sp>
      <p:sp>
        <p:nvSpPr>
          <p:cNvPr id="6" name="AutoShape 6"/>
          <p:cNvSpPr/>
          <p:nvPr/>
        </p:nvSpPr>
        <p:spPr>
          <a:xfrm>
            <a:off x="1028700" y="5868181"/>
            <a:ext cx="9909381" cy="0"/>
          </a:xfrm>
          <a:prstGeom prst="line">
            <a:avLst/>
          </a:prstGeom>
          <a:ln w="28575" cap="flat">
            <a:solidFill>
              <a:srgbClr val="3D3D3D"/>
            </a:solidFill>
            <a:prstDash val="solid"/>
            <a:headEnd type="none" w="sm" len="sm"/>
            <a:tailEnd type="none" w="sm" len="sm"/>
          </a:ln>
        </p:spPr>
        <p:txBody>
          <a:bodyPr/>
          <a:lstStyle/>
          <a:p>
            <a:endParaRPr lang="ru-RU"/>
          </a:p>
        </p:txBody>
      </p:sp>
      <p:sp>
        <p:nvSpPr>
          <p:cNvPr id="7" name="AutoShape 7"/>
          <p:cNvSpPr/>
          <p:nvPr/>
        </p:nvSpPr>
        <p:spPr>
          <a:xfrm>
            <a:off x="1028700" y="7701547"/>
            <a:ext cx="9909381" cy="0"/>
          </a:xfrm>
          <a:prstGeom prst="line">
            <a:avLst/>
          </a:prstGeom>
          <a:ln w="28575" cap="flat">
            <a:solidFill>
              <a:srgbClr val="3D3D3D"/>
            </a:solidFill>
            <a:prstDash val="solid"/>
            <a:headEnd type="none" w="sm" len="sm"/>
            <a:tailEnd type="none" w="sm" len="sm"/>
          </a:ln>
        </p:spPr>
        <p:txBody>
          <a:bodyPr/>
          <a:lstStyle/>
          <a:p>
            <a:endParaRPr lang="ru-RU"/>
          </a:p>
        </p:txBody>
      </p:sp>
      <p:sp>
        <p:nvSpPr>
          <p:cNvPr id="8" name="AutoShape 8"/>
          <p:cNvSpPr/>
          <p:nvPr/>
        </p:nvSpPr>
        <p:spPr>
          <a:xfrm rot="-5400000">
            <a:off x="3397681" y="6770577"/>
            <a:ext cx="1833366" cy="0"/>
          </a:xfrm>
          <a:prstGeom prst="line">
            <a:avLst/>
          </a:prstGeom>
          <a:ln w="28575" cap="flat">
            <a:solidFill>
              <a:srgbClr val="3D3D3D"/>
            </a:solidFill>
            <a:prstDash val="solid"/>
            <a:headEnd type="none" w="sm" len="sm"/>
            <a:tailEnd type="none" w="sm" len="sm"/>
          </a:ln>
        </p:spPr>
        <p:txBody>
          <a:bodyPr/>
          <a:lstStyle/>
          <a:p>
            <a:endParaRPr lang="ru-RU"/>
          </a:p>
        </p:txBody>
      </p:sp>
      <p:sp>
        <p:nvSpPr>
          <p:cNvPr id="9" name="AutoShape 9"/>
          <p:cNvSpPr/>
          <p:nvPr/>
        </p:nvSpPr>
        <p:spPr>
          <a:xfrm rot="-5400000">
            <a:off x="6697633" y="6770577"/>
            <a:ext cx="1833366" cy="0"/>
          </a:xfrm>
          <a:prstGeom prst="line">
            <a:avLst/>
          </a:prstGeom>
          <a:ln w="28575" cap="flat">
            <a:solidFill>
              <a:srgbClr val="3D3D3D"/>
            </a:solidFill>
            <a:prstDash val="solid"/>
            <a:headEnd type="none" w="sm" len="sm"/>
            <a:tailEnd type="none" w="sm" len="sm"/>
          </a:ln>
        </p:spPr>
        <p:txBody>
          <a:bodyPr/>
          <a:lstStyle/>
          <a:p>
            <a:endParaRPr lang="ru-RU"/>
          </a:p>
        </p:txBody>
      </p:sp>
      <p:sp>
        <p:nvSpPr>
          <p:cNvPr id="10" name="AutoShape 10"/>
          <p:cNvSpPr/>
          <p:nvPr/>
        </p:nvSpPr>
        <p:spPr>
          <a:xfrm rot="-5400000">
            <a:off x="10007110" y="6770577"/>
            <a:ext cx="1833366" cy="0"/>
          </a:xfrm>
          <a:prstGeom prst="line">
            <a:avLst/>
          </a:prstGeom>
          <a:ln w="28575" cap="flat">
            <a:solidFill>
              <a:srgbClr val="3D3D3D"/>
            </a:solidFill>
            <a:prstDash val="solid"/>
            <a:headEnd type="none" w="sm" len="sm"/>
            <a:tailEnd type="none" w="sm" len="sm"/>
          </a:ln>
        </p:spPr>
        <p:txBody>
          <a:bodyPr/>
          <a:lstStyle/>
          <a:p>
            <a:endParaRPr lang="ru-RU"/>
          </a:p>
        </p:txBody>
      </p:sp>
      <p:sp>
        <p:nvSpPr>
          <p:cNvPr id="11" name="AutoShape 11"/>
          <p:cNvSpPr/>
          <p:nvPr/>
        </p:nvSpPr>
        <p:spPr>
          <a:xfrm rot="-5400000">
            <a:off x="126305" y="6770577"/>
            <a:ext cx="1833366" cy="0"/>
          </a:xfrm>
          <a:prstGeom prst="line">
            <a:avLst/>
          </a:prstGeom>
          <a:ln w="28575" cap="flat">
            <a:solidFill>
              <a:srgbClr val="3D3D3D"/>
            </a:solidFill>
            <a:prstDash val="solid"/>
            <a:headEnd type="none" w="sm" len="sm"/>
            <a:tailEnd type="none" w="sm" len="sm"/>
          </a:ln>
        </p:spPr>
        <p:txBody>
          <a:bodyPr/>
          <a:lstStyle/>
          <a:p>
            <a:endParaRPr lang="ru-RU"/>
          </a:p>
        </p:txBody>
      </p:sp>
      <p:sp>
        <p:nvSpPr>
          <p:cNvPr id="12" name="TextBox 12"/>
          <p:cNvSpPr txBox="1"/>
          <p:nvPr/>
        </p:nvSpPr>
        <p:spPr>
          <a:xfrm>
            <a:off x="1028700" y="1019175"/>
            <a:ext cx="10537635" cy="1102866"/>
          </a:xfrm>
          <a:prstGeom prst="rect">
            <a:avLst/>
          </a:prstGeom>
        </p:spPr>
        <p:txBody>
          <a:bodyPr lIns="0" tIns="0" rIns="0" bIns="0" rtlCol="0" anchor="t">
            <a:spAutoFit/>
          </a:bodyPr>
          <a:lstStyle/>
          <a:p>
            <a:pPr>
              <a:lnSpc>
                <a:spcPts val="8640"/>
              </a:lnSpc>
            </a:pPr>
            <a:r>
              <a:rPr lang="ru-RU" sz="7200" spc="172" dirty="0">
                <a:solidFill>
                  <a:srgbClr val="000000"/>
                </a:solidFill>
                <a:latin typeface="Georgia" panose="02040502050405020303" pitchFamily="18" charset="0"/>
              </a:rPr>
              <a:t>Заголовок слайда</a:t>
            </a:r>
          </a:p>
        </p:txBody>
      </p:sp>
      <p:sp>
        <p:nvSpPr>
          <p:cNvPr id="13" name="TextBox 13"/>
          <p:cNvSpPr txBox="1"/>
          <p:nvPr/>
        </p:nvSpPr>
        <p:spPr>
          <a:xfrm>
            <a:off x="16014658" y="8572537"/>
            <a:ext cx="1244642" cy="700385"/>
          </a:xfrm>
          <a:prstGeom prst="rect">
            <a:avLst/>
          </a:prstGeom>
        </p:spPr>
        <p:txBody>
          <a:bodyPr lIns="0" tIns="0" rIns="0" bIns="0" rtlCol="0" anchor="t">
            <a:spAutoFit/>
          </a:bodyPr>
          <a:lstStyle/>
          <a:p>
            <a:pPr algn="r">
              <a:lnSpc>
                <a:spcPts val="5759"/>
              </a:lnSpc>
            </a:pPr>
            <a:r>
              <a:rPr lang="en-US" sz="4800" dirty="0">
                <a:solidFill>
                  <a:srgbClr val="3D3D3D"/>
                </a:solidFill>
                <a:latin typeface="Georgia" panose="02040502050405020303" pitchFamily="18" charset="0"/>
              </a:rPr>
              <a:t>0</a:t>
            </a:r>
            <a:r>
              <a:rPr lang="ru-RU" sz="4800" dirty="0">
                <a:solidFill>
                  <a:srgbClr val="3D3D3D"/>
                </a:solidFill>
                <a:latin typeface="Georgia" panose="02040502050405020303" pitchFamily="18" charset="0"/>
              </a:rPr>
              <a:t>3</a:t>
            </a:r>
            <a:endParaRPr lang="en-US" sz="4800" dirty="0">
              <a:solidFill>
                <a:srgbClr val="3D3D3D"/>
              </a:solidFill>
              <a:latin typeface="Georgia" panose="02040502050405020303" pitchFamily="18" charset="0"/>
            </a:endParaRPr>
          </a:p>
        </p:txBody>
      </p:sp>
      <p:sp>
        <p:nvSpPr>
          <p:cNvPr id="14" name="TextBox 14"/>
          <p:cNvSpPr txBox="1"/>
          <p:nvPr/>
        </p:nvSpPr>
        <p:spPr>
          <a:xfrm>
            <a:off x="1057275" y="3606279"/>
            <a:ext cx="9880806" cy="2142318"/>
          </a:xfrm>
          <a:prstGeom prst="rect">
            <a:avLst/>
          </a:prstGeom>
        </p:spPr>
        <p:txBody>
          <a:bodyPr lIns="0" tIns="0" rIns="0" bIns="0" rtlCol="0" anchor="t">
            <a:spAutoFit/>
          </a:bodyPr>
          <a:lstStyle/>
          <a:p>
            <a:pPr algn="ctr">
              <a:lnSpc>
                <a:spcPts val="3359"/>
              </a:lnSpc>
            </a:pPr>
            <a:r>
              <a:rPr lang="ru-RU" sz="2400" dirty="0">
                <a:solidFill>
                  <a:srgbClr val="3D3D3D"/>
                </a:solidFill>
                <a:latin typeface="Georgia" panose="02040502050405020303" pitchFamily="18" charset="0"/>
              </a:rPr>
              <a:t>Место для вашего текста. Место для вашего текста. Место для вашего текста. Место для вашего текста. Место для вашего текста. Место для вашего текста. Место для вашего текста. Место для вашего текста.</a:t>
            </a:r>
            <a:endParaRPr lang="en-US" sz="2400" dirty="0">
              <a:solidFill>
                <a:srgbClr val="3D3D3D"/>
              </a:solidFill>
              <a:latin typeface="Georgia" panose="02040502050405020303" pitchFamily="18" charset="0"/>
            </a:endParaRPr>
          </a:p>
          <a:p>
            <a:pPr algn="ctr">
              <a:lnSpc>
                <a:spcPts val="3359"/>
              </a:lnSpc>
            </a:pPr>
            <a:endParaRPr lang="en-US" sz="2400" dirty="0">
              <a:solidFill>
                <a:srgbClr val="3D3D3D"/>
              </a:solidFill>
              <a:latin typeface="Georgia" panose="02040502050405020303" pitchFamily="18" charset="0"/>
            </a:endParaRPr>
          </a:p>
        </p:txBody>
      </p:sp>
      <p:pic>
        <p:nvPicPr>
          <p:cNvPr id="15" name="Picture 15"/>
          <p:cNvPicPr>
            <a:picLocks noChangeAspect="1"/>
          </p:cNvPicPr>
          <p:nvPr/>
        </p:nvPicPr>
        <p:blipFill>
          <a:blip r:embed="rId2"/>
          <a:srcRect l="50849" t="18916" r="11135"/>
          <a:stretch>
            <a:fillRect/>
          </a:stretch>
        </p:blipFill>
        <p:spPr>
          <a:xfrm>
            <a:off x="12563569" y="1028700"/>
            <a:ext cx="4695731" cy="66728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AutoShape 2"/>
          <p:cNvSpPr/>
          <p:nvPr/>
        </p:nvSpPr>
        <p:spPr>
          <a:xfrm>
            <a:off x="1028700" y="8849642"/>
            <a:ext cx="14642688" cy="0"/>
          </a:xfrm>
          <a:prstGeom prst="line">
            <a:avLst/>
          </a:prstGeom>
          <a:ln w="28575" cap="flat">
            <a:solidFill>
              <a:srgbClr val="3D3D3D"/>
            </a:solidFill>
            <a:prstDash val="solid"/>
            <a:headEnd type="none" w="sm" len="sm"/>
            <a:tailEnd type="none" w="sm" len="sm"/>
          </a:ln>
        </p:spPr>
        <p:txBody>
          <a:bodyPr/>
          <a:lstStyle/>
          <a:p>
            <a:endParaRPr lang="ru-RU"/>
          </a:p>
        </p:txBody>
      </p:sp>
      <p:sp>
        <p:nvSpPr>
          <p:cNvPr id="3" name="AutoShape 3"/>
          <p:cNvSpPr/>
          <p:nvPr/>
        </p:nvSpPr>
        <p:spPr>
          <a:xfrm>
            <a:off x="1028700" y="1028700"/>
            <a:ext cx="16230600" cy="0"/>
          </a:xfrm>
          <a:prstGeom prst="line">
            <a:avLst/>
          </a:prstGeom>
          <a:ln w="28575" cap="flat">
            <a:solidFill>
              <a:srgbClr val="3D3D3D"/>
            </a:solidFill>
            <a:prstDash val="solid"/>
            <a:headEnd type="none" w="sm" len="sm"/>
            <a:tailEnd type="none" w="sm" len="sm"/>
          </a:ln>
        </p:spPr>
        <p:txBody>
          <a:bodyPr/>
          <a:lstStyle/>
          <a:p>
            <a:endParaRPr lang="ru-RU"/>
          </a:p>
        </p:txBody>
      </p:sp>
      <p:sp>
        <p:nvSpPr>
          <p:cNvPr id="4" name="AutoShape 4"/>
          <p:cNvSpPr/>
          <p:nvPr/>
        </p:nvSpPr>
        <p:spPr>
          <a:xfrm rot="-5400000">
            <a:off x="13771145" y="4502568"/>
            <a:ext cx="6976311" cy="0"/>
          </a:xfrm>
          <a:prstGeom prst="line">
            <a:avLst/>
          </a:prstGeom>
          <a:ln w="28575" cap="flat">
            <a:solidFill>
              <a:srgbClr val="3D3D3D"/>
            </a:solidFill>
            <a:prstDash val="solid"/>
            <a:headEnd type="none" w="sm" len="sm"/>
            <a:tailEnd type="none" w="sm" len="sm"/>
          </a:ln>
        </p:spPr>
        <p:txBody>
          <a:bodyPr/>
          <a:lstStyle/>
          <a:p>
            <a:endParaRPr lang="ru-RU"/>
          </a:p>
        </p:txBody>
      </p:sp>
      <p:sp>
        <p:nvSpPr>
          <p:cNvPr id="5" name="AutoShape 5"/>
          <p:cNvSpPr/>
          <p:nvPr/>
        </p:nvSpPr>
        <p:spPr>
          <a:xfrm rot="-5400000">
            <a:off x="-2881771" y="4939171"/>
            <a:ext cx="7849517" cy="0"/>
          </a:xfrm>
          <a:prstGeom prst="line">
            <a:avLst/>
          </a:prstGeom>
          <a:ln w="28575" cap="flat">
            <a:solidFill>
              <a:srgbClr val="3D3D3D"/>
            </a:solidFill>
            <a:prstDash val="solid"/>
            <a:headEnd type="none" w="sm" len="sm"/>
            <a:tailEnd type="none" w="sm" len="sm"/>
          </a:ln>
        </p:spPr>
        <p:txBody>
          <a:bodyPr/>
          <a:lstStyle/>
          <a:p>
            <a:endParaRPr lang="ru-RU"/>
          </a:p>
        </p:txBody>
      </p:sp>
      <p:sp>
        <p:nvSpPr>
          <p:cNvPr id="6" name="AutoShape 6"/>
          <p:cNvSpPr/>
          <p:nvPr/>
        </p:nvSpPr>
        <p:spPr>
          <a:xfrm rot="-5400000">
            <a:off x="5204954" y="4924884"/>
            <a:ext cx="7820942" cy="0"/>
          </a:xfrm>
          <a:prstGeom prst="line">
            <a:avLst/>
          </a:prstGeom>
          <a:ln w="28575" cap="flat">
            <a:solidFill>
              <a:srgbClr val="3D3D3D"/>
            </a:solidFill>
            <a:prstDash val="solid"/>
            <a:headEnd type="none" w="sm" len="sm"/>
            <a:tailEnd type="none" w="sm" len="sm"/>
          </a:ln>
        </p:spPr>
        <p:txBody>
          <a:bodyPr/>
          <a:lstStyle/>
          <a:p>
            <a:endParaRPr lang="ru-RU"/>
          </a:p>
        </p:txBody>
      </p:sp>
      <p:sp>
        <p:nvSpPr>
          <p:cNvPr id="7" name="AutoShape 7"/>
          <p:cNvSpPr/>
          <p:nvPr/>
        </p:nvSpPr>
        <p:spPr>
          <a:xfrm>
            <a:off x="9144000" y="4910596"/>
            <a:ext cx="8101012" cy="0"/>
          </a:xfrm>
          <a:prstGeom prst="line">
            <a:avLst/>
          </a:prstGeom>
          <a:ln w="28575" cap="flat">
            <a:solidFill>
              <a:srgbClr val="3D3D3D"/>
            </a:solidFill>
            <a:prstDash val="solid"/>
            <a:headEnd type="none" w="sm" len="sm"/>
            <a:tailEnd type="none" w="sm" len="sm"/>
          </a:ln>
        </p:spPr>
        <p:txBody>
          <a:bodyPr/>
          <a:lstStyle/>
          <a:p>
            <a:endParaRPr lang="ru-RU"/>
          </a:p>
        </p:txBody>
      </p:sp>
      <p:sp>
        <p:nvSpPr>
          <p:cNvPr id="8" name="TextBox 8"/>
          <p:cNvSpPr txBox="1"/>
          <p:nvPr/>
        </p:nvSpPr>
        <p:spPr>
          <a:xfrm>
            <a:off x="16014658" y="8572537"/>
            <a:ext cx="1244642" cy="700385"/>
          </a:xfrm>
          <a:prstGeom prst="rect">
            <a:avLst/>
          </a:prstGeom>
        </p:spPr>
        <p:txBody>
          <a:bodyPr lIns="0" tIns="0" rIns="0" bIns="0" rtlCol="0" anchor="t">
            <a:spAutoFit/>
          </a:bodyPr>
          <a:lstStyle/>
          <a:p>
            <a:pPr algn="r">
              <a:lnSpc>
                <a:spcPts val="5759"/>
              </a:lnSpc>
            </a:pPr>
            <a:r>
              <a:rPr lang="ru-RU" sz="4800" dirty="0">
                <a:solidFill>
                  <a:srgbClr val="3D3D3D"/>
                </a:solidFill>
                <a:latin typeface="Georgia" panose="02040502050405020303" pitchFamily="18" charset="0"/>
              </a:rPr>
              <a:t>04</a:t>
            </a:r>
            <a:endParaRPr lang="en-US" sz="4800" dirty="0">
              <a:solidFill>
                <a:srgbClr val="3D3D3D"/>
              </a:solidFill>
              <a:latin typeface="Georgia" panose="02040502050405020303" pitchFamily="18" charset="0"/>
            </a:endParaRPr>
          </a:p>
        </p:txBody>
      </p:sp>
      <p:sp>
        <p:nvSpPr>
          <p:cNvPr id="9" name="TextBox 9"/>
          <p:cNvSpPr txBox="1"/>
          <p:nvPr/>
        </p:nvSpPr>
        <p:spPr>
          <a:xfrm>
            <a:off x="9940362" y="2031183"/>
            <a:ext cx="6696617" cy="2757165"/>
          </a:xfrm>
          <a:prstGeom prst="rect">
            <a:avLst/>
          </a:prstGeom>
        </p:spPr>
        <p:txBody>
          <a:bodyPr lIns="0" tIns="0" rIns="0" bIns="0" rtlCol="0" anchor="t">
            <a:spAutoFit/>
          </a:bodyPr>
          <a:lstStyle/>
          <a:p>
            <a:pPr algn="ctr">
              <a:lnSpc>
                <a:spcPts val="4320"/>
              </a:lnSpc>
            </a:pPr>
            <a:r>
              <a:rPr lang="ru-RU" sz="3600" spc="133" dirty="0">
                <a:solidFill>
                  <a:srgbClr val="000000"/>
                </a:solidFill>
                <a:latin typeface="Georgia" panose="02040502050405020303" pitchFamily="18" charset="0"/>
              </a:rPr>
              <a:t>Место для вашего текста. Место для вашего текста. </a:t>
            </a:r>
          </a:p>
          <a:p>
            <a:pPr algn="ctr">
              <a:lnSpc>
                <a:spcPts val="4320"/>
              </a:lnSpc>
            </a:pPr>
            <a:r>
              <a:rPr lang="ru-RU" sz="3600" dirty="0">
                <a:solidFill>
                  <a:srgbClr val="3D3D3D"/>
                </a:solidFill>
                <a:latin typeface="Georgia" panose="02040502050405020303" pitchFamily="18" charset="0"/>
              </a:rPr>
              <a:t>Место для вашего текста. Место для вашего текста. </a:t>
            </a:r>
            <a:endParaRPr lang="en-US" sz="3600" dirty="0">
              <a:solidFill>
                <a:srgbClr val="3D3D3D"/>
              </a:solidFill>
              <a:latin typeface="Georgia" panose="02040502050405020303" pitchFamily="18" charset="0"/>
            </a:endParaRPr>
          </a:p>
          <a:p>
            <a:pPr algn="ctr">
              <a:lnSpc>
                <a:spcPts val="4320"/>
              </a:lnSpc>
            </a:pPr>
            <a:endParaRPr lang="ru-RU" sz="3600" spc="133" dirty="0">
              <a:solidFill>
                <a:srgbClr val="000000"/>
              </a:solidFill>
              <a:latin typeface="Georgia" panose="02040502050405020303" pitchFamily="18" charset="0"/>
            </a:endParaRPr>
          </a:p>
        </p:txBody>
      </p:sp>
      <p:sp>
        <p:nvSpPr>
          <p:cNvPr id="10" name="TextBox 10"/>
          <p:cNvSpPr txBox="1"/>
          <p:nvPr/>
        </p:nvSpPr>
        <p:spPr>
          <a:xfrm>
            <a:off x="9940362" y="5795509"/>
            <a:ext cx="6696617" cy="2209800"/>
          </a:xfrm>
          <a:prstGeom prst="rect">
            <a:avLst/>
          </a:prstGeom>
        </p:spPr>
        <p:txBody>
          <a:bodyPr lIns="0" tIns="0" rIns="0" bIns="0" rtlCol="0" anchor="t">
            <a:spAutoFit/>
          </a:bodyPr>
          <a:lstStyle/>
          <a:p>
            <a:pPr algn="ctr">
              <a:lnSpc>
                <a:spcPts val="4320"/>
              </a:lnSpc>
            </a:pPr>
            <a:r>
              <a:rPr lang="ru-RU" sz="3600" spc="133" dirty="0">
                <a:solidFill>
                  <a:srgbClr val="000000"/>
                </a:solidFill>
                <a:latin typeface="Georgia" panose="02040502050405020303" pitchFamily="18" charset="0"/>
              </a:rPr>
              <a:t>Место для вашего текста. Место для вашего текста. </a:t>
            </a:r>
          </a:p>
          <a:p>
            <a:pPr algn="ctr">
              <a:lnSpc>
                <a:spcPts val="4320"/>
              </a:lnSpc>
            </a:pPr>
            <a:r>
              <a:rPr lang="ru-RU" sz="3600" dirty="0">
                <a:solidFill>
                  <a:srgbClr val="3D3D3D"/>
                </a:solidFill>
                <a:latin typeface="Georgia" panose="02040502050405020303" pitchFamily="18" charset="0"/>
              </a:rPr>
              <a:t>Место для вашего текста. Место для вашего текста. </a:t>
            </a:r>
            <a:endParaRPr lang="en-US" sz="3600" dirty="0">
              <a:solidFill>
                <a:srgbClr val="3D3D3D"/>
              </a:solidFill>
              <a:latin typeface="Georgia" panose="02040502050405020303" pitchFamily="18" charset="0"/>
            </a:endParaRPr>
          </a:p>
        </p:txBody>
      </p:sp>
      <p:pic>
        <p:nvPicPr>
          <p:cNvPr id="11" name="Picture 11"/>
          <p:cNvPicPr>
            <a:picLocks noChangeAspect="1"/>
          </p:cNvPicPr>
          <p:nvPr/>
        </p:nvPicPr>
        <p:blipFill>
          <a:blip r:embed="rId2"/>
          <a:srcRect t="2405" b="2405"/>
          <a:stretch>
            <a:fillRect/>
          </a:stretch>
        </p:blipFill>
        <p:spPr>
          <a:xfrm>
            <a:off x="1584927" y="1559885"/>
            <a:ext cx="7040105" cy="67014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1019175"/>
            <a:ext cx="8115300" cy="1102866"/>
          </a:xfrm>
          <a:prstGeom prst="rect">
            <a:avLst/>
          </a:prstGeom>
        </p:spPr>
        <p:txBody>
          <a:bodyPr lIns="0" tIns="0" rIns="0" bIns="0" rtlCol="0" anchor="t">
            <a:spAutoFit/>
          </a:bodyPr>
          <a:lstStyle/>
          <a:p>
            <a:pPr>
              <a:lnSpc>
                <a:spcPts val="8640"/>
              </a:lnSpc>
            </a:pPr>
            <a:r>
              <a:rPr lang="ru-RU" sz="7200" dirty="0">
                <a:solidFill>
                  <a:srgbClr val="3D3D3D"/>
                </a:solidFill>
                <a:latin typeface="Georgia" panose="02040502050405020303" pitchFamily="18" charset="0"/>
              </a:rPr>
              <a:t>Заголовок слайда</a:t>
            </a:r>
          </a:p>
        </p:txBody>
      </p:sp>
      <p:grpSp>
        <p:nvGrpSpPr>
          <p:cNvPr id="3" name="Group 3"/>
          <p:cNvGrpSpPr/>
          <p:nvPr/>
        </p:nvGrpSpPr>
        <p:grpSpPr>
          <a:xfrm>
            <a:off x="13739248" y="0"/>
            <a:ext cx="4548752" cy="10287000"/>
            <a:chOff x="0" y="0"/>
            <a:chExt cx="6893660" cy="15590007"/>
          </a:xfrm>
        </p:grpSpPr>
        <p:sp>
          <p:nvSpPr>
            <p:cNvPr id="4" name="Freeform 4"/>
            <p:cNvSpPr/>
            <p:nvPr/>
          </p:nvSpPr>
          <p:spPr>
            <a:xfrm>
              <a:off x="0" y="0"/>
              <a:ext cx="6893660" cy="15590007"/>
            </a:xfrm>
            <a:custGeom>
              <a:avLst/>
              <a:gdLst/>
              <a:ahLst/>
              <a:cxnLst/>
              <a:rect l="l" t="t" r="r" b="b"/>
              <a:pathLst>
                <a:path w="6893660" h="15590007">
                  <a:moveTo>
                    <a:pt x="0" y="0"/>
                  </a:moveTo>
                  <a:lnTo>
                    <a:pt x="6893660" y="0"/>
                  </a:lnTo>
                  <a:lnTo>
                    <a:pt x="6893660" y="15590007"/>
                  </a:lnTo>
                  <a:lnTo>
                    <a:pt x="0" y="15590007"/>
                  </a:lnTo>
                  <a:close/>
                </a:path>
              </a:pathLst>
            </a:custGeom>
            <a:solidFill>
              <a:srgbClr val="3D3D3D">
                <a:alpha val="9804"/>
              </a:srgbClr>
            </a:solidFill>
          </p:spPr>
          <p:txBody>
            <a:bodyPr/>
            <a:lstStyle/>
            <a:p>
              <a:endParaRPr lang="ru-RU"/>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940"/>
                </a:lnSpc>
              </a:pPr>
              <a:endParaRPr dirty="0">
                <a:latin typeface="Georgia" panose="02040502050405020303" pitchFamily="18" charset="0"/>
              </a:endParaRPr>
            </a:p>
          </p:txBody>
        </p:sp>
      </p:grpSp>
      <p:pic>
        <p:nvPicPr>
          <p:cNvPr id="6" name="Picture 6"/>
          <p:cNvPicPr>
            <a:picLocks noChangeAspect="1"/>
          </p:cNvPicPr>
          <p:nvPr/>
        </p:nvPicPr>
        <p:blipFill>
          <a:blip r:embed="rId2"/>
          <a:srcRect r="28383" b="76262"/>
          <a:stretch>
            <a:fillRect/>
          </a:stretch>
        </p:blipFill>
        <p:spPr>
          <a:xfrm>
            <a:off x="1028700" y="7304811"/>
            <a:ext cx="8115300" cy="1953489"/>
          </a:xfrm>
          <a:prstGeom prst="rect">
            <a:avLst/>
          </a:prstGeom>
        </p:spPr>
      </p:pic>
      <p:sp>
        <p:nvSpPr>
          <p:cNvPr id="7" name="TextBox 7"/>
          <p:cNvSpPr txBox="1"/>
          <p:nvPr/>
        </p:nvSpPr>
        <p:spPr>
          <a:xfrm>
            <a:off x="1028700" y="3009900"/>
            <a:ext cx="7912637" cy="3877985"/>
          </a:xfrm>
          <a:prstGeom prst="rect">
            <a:avLst/>
          </a:prstGeom>
        </p:spPr>
        <p:txBody>
          <a:bodyPr lIns="0" tIns="0" rIns="0" bIns="0" rtlCol="0" anchor="t">
            <a:spAutoFit/>
          </a:bodyPr>
          <a:lstStyle/>
          <a:p>
            <a:r>
              <a:rPr lang="ru-RU" sz="2800" spc="98" dirty="0">
                <a:solidFill>
                  <a:srgbClr val="3D3D3D"/>
                </a:solidFill>
                <a:latin typeface="Georgia" panose="02040502050405020303" pitchFamily="18" charset="0"/>
              </a:rPr>
              <a:t>Место для вашего текста. Место для вашего текста. </a:t>
            </a:r>
          </a:p>
          <a:p>
            <a:r>
              <a:rPr lang="ru-RU" sz="2800" spc="98" dirty="0">
                <a:solidFill>
                  <a:srgbClr val="3D3D3D"/>
                </a:solidFill>
                <a:latin typeface="Georgia" panose="02040502050405020303" pitchFamily="18" charset="0"/>
              </a:rPr>
              <a:t>Место для вашего текста. Место для вашего текста. </a:t>
            </a:r>
          </a:p>
          <a:p>
            <a:r>
              <a:rPr lang="ru-RU" sz="2800" spc="133" dirty="0">
                <a:solidFill>
                  <a:srgbClr val="000000"/>
                </a:solidFill>
                <a:latin typeface="Georgia" panose="02040502050405020303" pitchFamily="18" charset="0"/>
              </a:rPr>
              <a:t>Место для вашего текста. Место для вашего текста. </a:t>
            </a:r>
          </a:p>
          <a:p>
            <a:r>
              <a:rPr lang="ru-RU" sz="2800" dirty="0">
                <a:solidFill>
                  <a:srgbClr val="3D3D3D"/>
                </a:solidFill>
                <a:latin typeface="Georgia" panose="02040502050405020303" pitchFamily="18" charset="0"/>
              </a:rPr>
              <a:t>Место для вашего текста. Место для вашего текста. </a:t>
            </a:r>
            <a:endParaRPr lang="en-US" sz="2800" dirty="0">
              <a:solidFill>
                <a:srgbClr val="3D3D3D"/>
              </a:solidFill>
              <a:latin typeface="Georgia" panose="02040502050405020303" pitchFamily="18" charset="0"/>
            </a:endParaRPr>
          </a:p>
          <a:p>
            <a:endParaRPr lang="ru-RU" sz="2800" spc="98" dirty="0">
              <a:solidFill>
                <a:srgbClr val="3D3D3D"/>
              </a:solidFill>
              <a:latin typeface="Georgia" panose="02040502050405020303" pitchFamily="18" charset="0"/>
            </a:endParaRPr>
          </a:p>
        </p:txBody>
      </p:sp>
      <p:pic>
        <p:nvPicPr>
          <p:cNvPr id="8" name="Picture 8"/>
          <p:cNvPicPr>
            <a:picLocks noChangeAspect="1"/>
          </p:cNvPicPr>
          <p:nvPr/>
        </p:nvPicPr>
        <p:blipFill>
          <a:blip r:embed="rId3"/>
          <a:srcRect l="52659" t="123" r="4288" b="24339"/>
          <a:stretch>
            <a:fillRect/>
          </a:stretch>
        </p:blipFill>
        <p:spPr>
          <a:xfrm>
            <a:off x="10219195" y="1028700"/>
            <a:ext cx="7040105" cy="822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4562089" y="4586287"/>
            <a:ext cx="9163822" cy="2205732"/>
          </a:xfrm>
          <a:prstGeom prst="rect">
            <a:avLst/>
          </a:prstGeom>
        </p:spPr>
        <p:txBody>
          <a:bodyPr lIns="0" tIns="0" rIns="0" bIns="0" rtlCol="0" anchor="t">
            <a:spAutoFit/>
          </a:bodyPr>
          <a:lstStyle/>
          <a:p>
            <a:pPr algn="ctr">
              <a:lnSpc>
                <a:spcPts val="8640"/>
              </a:lnSpc>
            </a:pPr>
            <a:r>
              <a:rPr lang="ru-RU" sz="7200" dirty="0">
                <a:solidFill>
                  <a:srgbClr val="3D3D3D"/>
                </a:solidFill>
                <a:latin typeface="Georgia" panose="02040502050405020303" pitchFamily="18" charset="0"/>
              </a:rPr>
              <a:t>Спасибо за внимание!</a:t>
            </a:r>
            <a:endParaRPr lang="en-US" sz="7200" dirty="0">
              <a:solidFill>
                <a:srgbClr val="3D3D3D"/>
              </a:solidFill>
              <a:latin typeface="Georgia" panose="02040502050405020303" pitchFamily="18" charset="0"/>
            </a:endParaRPr>
          </a:p>
        </p:txBody>
      </p:sp>
      <p:sp>
        <p:nvSpPr>
          <p:cNvPr id="3" name="TextBox 3"/>
          <p:cNvSpPr txBox="1"/>
          <p:nvPr/>
        </p:nvSpPr>
        <p:spPr>
          <a:xfrm>
            <a:off x="1028700" y="8883164"/>
            <a:ext cx="3187746" cy="341312"/>
          </a:xfrm>
          <a:prstGeom prst="rect">
            <a:avLst/>
          </a:prstGeom>
        </p:spPr>
        <p:txBody>
          <a:bodyPr lIns="0" tIns="0" rIns="0" bIns="0" rtlCol="0" anchor="t">
            <a:spAutoFit/>
          </a:bodyPr>
          <a:lstStyle/>
          <a:p>
            <a:pPr>
              <a:lnSpc>
                <a:spcPts val="2940"/>
              </a:lnSpc>
            </a:pPr>
            <a:r>
              <a:rPr lang="en-US" sz="2100" dirty="0">
                <a:solidFill>
                  <a:srgbClr val="3D3D3D"/>
                </a:solidFill>
                <a:latin typeface="Georgia" panose="02040502050405020303" pitchFamily="18" charset="0"/>
              </a:rPr>
              <a:t>slideclub.ru</a:t>
            </a:r>
          </a:p>
        </p:txBody>
      </p:sp>
      <p:sp>
        <p:nvSpPr>
          <p:cNvPr id="4" name="TextBox 4"/>
          <p:cNvSpPr txBox="1"/>
          <p:nvPr/>
        </p:nvSpPr>
        <p:spPr>
          <a:xfrm>
            <a:off x="6151549" y="8882102"/>
            <a:ext cx="5984901" cy="341312"/>
          </a:xfrm>
          <a:prstGeom prst="rect">
            <a:avLst/>
          </a:prstGeom>
        </p:spPr>
        <p:txBody>
          <a:bodyPr lIns="0" tIns="0" rIns="0" bIns="0" rtlCol="0" anchor="t">
            <a:spAutoFit/>
          </a:bodyPr>
          <a:lstStyle/>
          <a:p>
            <a:pPr algn="ctr">
              <a:lnSpc>
                <a:spcPts val="2940"/>
              </a:lnSpc>
            </a:pPr>
            <a:r>
              <a:rPr lang="ru-RU" sz="2100" dirty="0">
                <a:solidFill>
                  <a:srgbClr val="3D3D3D"/>
                </a:solidFill>
                <a:latin typeface="Georgia" panose="02040502050405020303" pitchFamily="18" charset="0"/>
              </a:rPr>
              <a:t>Адрес компании</a:t>
            </a:r>
            <a:endParaRPr lang="en-US" sz="2100" dirty="0">
              <a:solidFill>
                <a:srgbClr val="3D3D3D"/>
              </a:solidFill>
              <a:latin typeface="Georgia" panose="02040502050405020303" pitchFamily="18" charset="0"/>
            </a:endParaRPr>
          </a:p>
        </p:txBody>
      </p:sp>
      <p:sp>
        <p:nvSpPr>
          <p:cNvPr id="5" name="TextBox 5"/>
          <p:cNvSpPr txBox="1"/>
          <p:nvPr/>
        </p:nvSpPr>
        <p:spPr>
          <a:xfrm>
            <a:off x="14071554" y="8883164"/>
            <a:ext cx="3187746" cy="341312"/>
          </a:xfrm>
          <a:prstGeom prst="rect">
            <a:avLst/>
          </a:prstGeom>
        </p:spPr>
        <p:txBody>
          <a:bodyPr lIns="0" tIns="0" rIns="0" bIns="0" rtlCol="0" anchor="t">
            <a:spAutoFit/>
          </a:bodyPr>
          <a:lstStyle/>
          <a:p>
            <a:pPr algn="r">
              <a:lnSpc>
                <a:spcPts val="2940"/>
              </a:lnSpc>
            </a:pPr>
            <a:r>
              <a:rPr lang="en-US" sz="2100" dirty="0">
                <a:solidFill>
                  <a:srgbClr val="3D3D3D"/>
                </a:solidFill>
                <a:latin typeface="Georgia" panose="02040502050405020303" pitchFamily="18" charset="0"/>
              </a:rPr>
              <a:t>info@slideclub.ru</a:t>
            </a:r>
          </a:p>
        </p:txBody>
      </p:sp>
      <p:sp>
        <p:nvSpPr>
          <p:cNvPr id="6" name="TextBox 6"/>
          <p:cNvSpPr txBox="1"/>
          <p:nvPr/>
        </p:nvSpPr>
        <p:spPr>
          <a:xfrm>
            <a:off x="7946477" y="972612"/>
            <a:ext cx="2395045" cy="341312"/>
          </a:xfrm>
          <a:prstGeom prst="rect">
            <a:avLst/>
          </a:prstGeom>
        </p:spPr>
        <p:txBody>
          <a:bodyPr lIns="0" tIns="0" rIns="0" bIns="0" rtlCol="0" anchor="t">
            <a:spAutoFit/>
          </a:bodyPr>
          <a:lstStyle/>
          <a:p>
            <a:pPr algn="ctr">
              <a:lnSpc>
                <a:spcPts val="2940"/>
              </a:lnSpc>
            </a:pPr>
            <a:r>
              <a:rPr lang="en-US" sz="2100" dirty="0">
                <a:solidFill>
                  <a:srgbClr val="3D3D3D"/>
                </a:solidFill>
                <a:latin typeface="Georgia" panose="02040502050405020303" pitchFamily="18" charset="0"/>
              </a:rPr>
              <a:t>202</a:t>
            </a:r>
            <a:r>
              <a:rPr lang="ru-RU" sz="2100" dirty="0">
                <a:solidFill>
                  <a:srgbClr val="3D3D3D"/>
                </a:solidFill>
                <a:latin typeface="Georgia" panose="02040502050405020303" pitchFamily="18" charset="0"/>
              </a:rPr>
              <a:t>3</a:t>
            </a:r>
            <a:r>
              <a:rPr lang="en-US" sz="2100" dirty="0">
                <a:solidFill>
                  <a:srgbClr val="3D3D3D"/>
                </a:solidFill>
                <a:latin typeface="Georgia" panose="02040502050405020303" pitchFamily="18" charset="0"/>
              </a:rPr>
              <a:t>/202</a:t>
            </a:r>
            <a:r>
              <a:rPr lang="ru-RU" sz="2100" dirty="0">
                <a:solidFill>
                  <a:srgbClr val="3D3D3D"/>
                </a:solidFill>
                <a:latin typeface="Georgia" panose="02040502050405020303" pitchFamily="18" charset="0"/>
              </a:rPr>
              <a:t>4</a:t>
            </a:r>
            <a:endParaRPr lang="en-US" sz="2100" dirty="0">
              <a:solidFill>
                <a:srgbClr val="3D3D3D"/>
              </a:solidFill>
              <a:latin typeface="Georgia" panose="02040502050405020303" pitchFamily="18" charset="0"/>
            </a:endParaRPr>
          </a:p>
        </p:txBody>
      </p:sp>
      <p:sp>
        <p:nvSpPr>
          <p:cNvPr id="7" name="AutoShape 7"/>
          <p:cNvSpPr/>
          <p:nvPr/>
        </p:nvSpPr>
        <p:spPr>
          <a:xfrm>
            <a:off x="1028700" y="1131605"/>
            <a:ext cx="6917777" cy="0"/>
          </a:xfrm>
          <a:prstGeom prst="line">
            <a:avLst/>
          </a:prstGeom>
          <a:ln w="28575" cap="flat">
            <a:solidFill>
              <a:srgbClr val="3D3D3D"/>
            </a:solidFill>
            <a:prstDash val="solid"/>
            <a:headEnd type="none" w="sm" len="sm"/>
            <a:tailEnd type="none" w="sm" len="sm"/>
          </a:ln>
        </p:spPr>
        <p:txBody>
          <a:bodyPr/>
          <a:lstStyle/>
          <a:p>
            <a:endParaRPr lang="ru-RU"/>
          </a:p>
        </p:txBody>
      </p:sp>
      <p:sp>
        <p:nvSpPr>
          <p:cNvPr id="8" name="AutoShape 8"/>
          <p:cNvSpPr/>
          <p:nvPr/>
        </p:nvSpPr>
        <p:spPr>
          <a:xfrm>
            <a:off x="4216446" y="9041095"/>
            <a:ext cx="1935104" cy="0"/>
          </a:xfrm>
          <a:prstGeom prst="line">
            <a:avLst/>
          </a:prstGeom>
          <a:ln w="28575" cap="flat">
            <a:solidFill>
              <a:srgbClr val="3D3D3D"/>
            </a:solidFill>
            <a:prstDash val="solid"/>
            <a:headEnd type="none" w="sm" len="sm"/>
            <a:tailEnd type="none" w="sm" len="sm"/>
          </a:ln>
        </p:spPr>
        <p:txBody>
          <a:bodyPr/>
          <a:lstStyle/>
          <a:p>
            <a:endParaRPr lang="ru-RU"/>
          </a:p>
        </p:txBody>
      </p:sp>
      <p:sp>
        <p:nvSpPr>
          <p:cNvPr id="9" name="AutoShape 9"/>
          <p:cNvSpPr/>
          <p:nvPr/>
        </p:nvSpPr>
        <p:spPr>
          <a:xfrm>
            <a:off x="12136451" y="9041095"/>
            <a:ext cx="1935104" cy="0"/>
          </a:xfrm>
          <a:prstGeom prst="line">
            <a:avLst/>
          </a:prstGeom>
          <a:ln w="28575" cap="flat">
            <a:solidFill>
              <a:srgbClr val="3D3D3D"/>
            </a:solidFill>
            <a:prstDash val="solid"/>
            <a:headEnd type="none" w="sm" len="sm"/>
            <a:tailEnd type="none" w="sm" len="sm"/>
          </a:ln>
        </p:spPr>
        <p:txBody>
          <a:bodyPr/>
          <a:lstStyle/>
          <a:p>
            <a:endParaRPr lang="ru-RU"/>
          </a:p>
        </p:txBody>
      </p:sp>
      <p:sp>
        <p:nvSpPr>
          <p:cNvPr id="10" name="AutoShape 10"/>
          <p:cNvSpPr/>
          <p:nvPr/>
        </p:nvSpPr>
        <p:spPr>
          <a:xfrm>
            <a:off x="10341523" y="1131605"/>
            <a:ext cx="6917777" cy="0"/>
          </a:xfrm>
          <a:prstGeom prst="line">
            <a:avLst/>
          </a:prstGeom>
          <a:ln w="28575" cap="flat">
            <a:solidFill>
              <a:srgbClr val="3D3D3D"/>
            </a:solidFill>
            <a:prstDash val="solid"/>
            <a:headEnd type="none" w="sm" len="sm"/>
            <a:tailEnd type="none" w="sm" len="sm"/>
          </a:ln>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2"/>
        <p:cNvGrpSpPr/>
        <p:nvPr/>
      </p:nvGrpSpPr>
      <p:grpSpPr>
        <a:xfrm>
          <a:off x="0" y="0"/>
          <a:ext cx="0" cy="0"/>
          <a:chOff x="0" y="0"/>
          <a:chExt cx="0" cy="0"/>
        </a:xfrm>
      </p:grpSpPr>
      <p:sp>
        <p:nvSpPr>
          <p:cNvPr id="364" name="Google Shape;364;p7"/>
          <p:cNvSpPr txBox="1">
            <a:spLocks noGrp="1"/>
          </p:cNvSpPr>
          <p:nvPr>
            <p:ph type="ctrTitle"/>
          </p:nvPr>
        </p:nvSpPr>
        <p:spPr>
          <a:xfrm>
            <a:off x="782756" y="695442"/>
            <a:ext cx="16366820" cy="1442988"/>
          </a:xfrm>
          <a:prstGeom prst="rect">
            <a:avLst/>
          </a:prstGeom>
          <a:noFill/>
          <a:ln>
            <a:noFill/>
          </a:ln>
        </p:spPr>
        <p:txBody>
          <a:bodyPr spcFirstLastPara="1" wrap="square" lIns="137138" tIns="68550" rIns="137138" bIns="68550" anchor="b" anchorCtr="0">
            <a:noAutofit/>
          </a:bodyPr>
          <a:lstStyle/>
          <a:p>
            <a:pPr>
              <a:lnSpc>
                <a:spcPct val="100000"/>
              </a:lnSpc>
              <a:buClr>
                <a:schemeClr val="lt1"/>
              </a:buClr>
              <a:buSzPts val="2800"/>
            </a:pPr>
            <a:r>
              <a:rPr lang="ru-RU" sz="4200" b="1" dirty="0">
                <a:solidFill>
                  <a:schemeClr val="lt1"/>
                </a:solidFill>
                <a:latin typeface="Georgia Pro Black" panose="02040A02050405020203" pitchFamily="18" charset="0"/>
              </a:rPr>
              <a:t>Нужно больше слайдов?</a:t>
            </a:r>
            <a:br>
              <a:rPr lang="ru-RU" sz="4200" b="1" dirty="0">
                <a:solidFill>
                  <a:schemeClr val="lt1"/>
                </a:solidFill>
                <a:latin typeface="Georgia Pro Black" panose="02040A02050405020203" pitchFamily="18" charset="0"/>
              </a:rPr>
            </a:br>
            <a:r>
              <a:rPr lang="ru-RU" sz="4200" b="1" dirty="0">
                <a:solidFill>
                  <a:schemeClr val="lt1"/>
                </a:solidFill>
                <a:latin typeface="Georgia Pro Black" panose="02040A02050405020203" pitchFamily="18" charset="0"/>
              </a:rPr>
              <a:t>Универсальный шаблон презентации:</a:t>
            </a:r>
            <a:endParaRPr sz="4200" b="1" dirty="0">
              <a:solidFill>
                <a:schemeClr val="lt1"/>
              </a:solidFill>
              <a:latin typeface="Georgia Pro Black" panose="02040A02050405020203" pitchFamily="18" charset="0"/>
            </a:endParaRPr>
          </a:p>
        </p:txBody>
      </p:sp>
      <p:cxnSp>
        <p:nvCxnSpPr>
          <p:cNvPr id="365" name="Google Shape;365;p7"/>
          <p:cNvCxnSpPr/>
          <p:nvPr/>
        </p:nvCxnSpPr>
        <p:spPr>
          <a:xfrm>
            <a:off x="621733" y="7649285"/>
            <a:ext cx="17157182" cy="95406"/>
          </a:xfrm>
          <a:prstGeom prst="straightConnector1">
            <a:avLst/>
          </a:prstGeom>
          <a:noFill/>
          <a:ln w="19050" cap="flat" cmpd="sng">
            <a:solidFill>
              <a:schemeClr val="lt1"/>
            </a:solidFill>
            <a:prstDash val="solid"/>
            <a:miter lim="800000"/>
            <a:headEnd type="none" w="sm" len="sm"/>
            <a:tailEnd type="none" w="sm" len="sm"/>
          </a:ln>
        </p:spPr>
      </p:cxnSp>
      <p:sp>
        <p:nvSpPr>
          <p:cNvPr id="366" name="Google Shape;366;p7"/>
          <p:cNvSpPr txBox="1"/>
          <p:nvPr/>
        </p:nvSpPr>
        <p:spPr>
          <a:xfrm>
            <a:off x="621733" y="8002744"/>
            <a:ext cx="14108681" cy="600104"/>
          </a:xfrm>
          <a:prstGeom prst="rect">
            <a:avLst/>
          </a:prstGeom>
          <a:noFill/>
          <a:ln>
            <a:noFill/>
          </a:ln>
        </p:spPr>
        <p:txBody>
          <a:bodyPr spcFirstLastPara="1" wrap="square" lIns="137138" tIns="68550" rIns="137138" bIns="68550" anchor="t" anchorCtr="0">
            <a:spAutoFit/>
          </a:bodyPr>
          <a:lstStyle/>
          <a:p>
            <a:pPr defTabSz="1371600">
              <a:buClr>
                <a:srgbClr val="000000"/>
              </a:buClr>
              <a:defRPr/>
            </a:pPr>
            <a:r>
              <a:rPr lang="ru-RU" sz="3000" b="1" kern="0" dirty="0">
                <a:solidFill>
                  <a:srgbClr val="FFFFFF"/>
                </a:solidFill>
                <a:latin typeface="Georgia"/>
                <a:ea typeface="Georgia"/>
                <a:cs typeface="Georgia"/>
                <a:sym typeface="Georgia"/>
              </a:rPr>
              <a:t>Мы в социальных сетях:</a:t>
            </a:r>
            <a:endParaRPr sz="3000" b="1" kern="0" dirty="0">
              <a:solidFill>
                <a:srgbClr val="FFFFFF"/>
              </a:solidFill>
              <a:latin typeface="Georgia"/>
              <a:ea typeface="Georgia"/>
              <a:cs typeface="Georgia"/>
              <a:sym typeface="Georgia"/>
            </a:endParaRPr>
          </a:p>
        </p:txBody>
      </p:sp>
      <p:pic>
        <p:nvPicPr>
          <p:cNvPr id="367" name="Google Shape;367;p7">
            <a:hlinkClick r:id="rId4"/>
          </p:cNvPr>
          <p:cNvPicPr preferRelativeResize="0"/>
          <p:nvPr/>
        </p:nvPicPr>
        <p:blipFill rotWithShape="1">
          <a:blip r:embed="rId5">
            <a:alphaModFix/>
          </a:blip>
          <a:srcRect l="3414" r="3413"/>
          <a:stretch/>
        </p:blipFill>
        <p:spPr>
          <a:xfrm>
            <a:off x="302492" y="8347931"/>
            <a:ext cx="1994414" cy="2140743"/>
          </a:xfrm>
          <a:prstGeom prst="rect">
            <a:avLst/>
          </a:prstGeom>
          <a:noFill/>
          <a:ln>
            <a:noFill/>
          </a:ln>
        </p:spPr>
      </p:pic>
      <p:pic>
        <p:nvPicPr>
          <p:cNvPr id="368" name="Google Shape;368;p7">
            <a:hlinkClick r:id="rId6"/>
          </p:cNvPr>
          <p:cNvPicPr preferRelativeResize="0"/>
          <p:nvPr/>
        </p:nvPicPr>
        <p:blipFill rotWithShape="1">
          <a:blip r:embed="rId7">
            <a:alphaModFix/>
          </a:blip>
          <a:srcRect/>
          <a:stretch/>
        </p:blipFill>
        <p:spPr>
          <a:xfrm>
            <a:off x="6954784" y="8969558"/>
            <a:ext cx="2011382" cy="1131402"/>
          </a:xfrm>
          <a:prstGeom prst="rect">
            <a:avLst/>
          </a:prstGeom>
          <a:noFill/>
          <a:ln>
            <a:noFill/>
          </a:ln>
        </p:spPr>
      </p:pic>
      <p:sp>
        <p:nvSpPr>
          <p:cNvPr id="369" name="Google Shape;369;p7"/>
          <p:cNvSpPr/>
          <p:nvPr/>
        </p:nvSpPr>
        <p:spPr>
          <a:xfrm>
            <a:off x="2042133" y="9143957"/>
            <a:ext cx="5019834" cy="507771"/>
          </a:xfrm>
          <a:prstGeom prst="rect">
            <a:avLst/>
          </a:prstGeom>
          <a:noFill/>
          <a:ln>
            <a:noFill/>
          </a:ln>
        </p:spPr>
        <p:txBody>
          <a:bodyPr spcFirstLastPara="1" wrap="square" lIns="137138" tIns="68550" rIns="137138" bIns="68550" anchor="t" anchorCtr="0">
            <a:spAutoFit/>
          </a:bodyPr>
          <a:lstStyle/>
          <a:p>
            <a:pPr defTabSz="1371600">
              <a:buClr>
                <a:srgbClr val="000000"/>
              </a:buClr>
              <a:defRPr/>
            </a:pPr>
            <a:r>
              <a:rPr lang="en-US" sz="2400" b="1" u="sng" kern="0" dirty="0">
                <a:solidFill>
                  <a:srgbClr val="F2632E"/>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https://vk.com/club64792812</a:t>
            </a:r>
            <a:endParaRPr sz="2400" b="1" kern="0" dirty="0">
              <a:solidFill>
                <a:srgbClr val="F2632E"/>
              </a:solidFill>
              <a:latin typeface="Georgia"/>
              <a:ea typeface="Georgia"/>
              <a:cs typeface="Georgia"/>
              <a:sym typeface="Georgia"/>
            </a:endParaRPr>
          </a:p>
        </p:txBody>
      </p:sp>
      <p:sp>
        <p:nvSpPr>
          <p:cNvPr id="370" name="Google Shape;370;p7"/>
          <p:cNvSpPr/>
          <p:nvPr/>
        </p:nvSpPr>
        <p:spPr>
          <a:xfrm>
            <a:off x="8770255" y="9164417"/>
            <a:ext cx="4518704" cy="507771"/>
          </a:xfrm>
          <a:prstGeom prst="rect">
            <a:avLst/>
          </a:prstGeom>
          <a:noFill/>
          <a:ln>
            <a:noFill/>
          </a:ln>
        </p:spPr>
        <p:txBody>
          <a:bodyPr spcFirstLastPara="1" wrap="square" lIns="137138" tIns="68550" rIns="137138" bIns="68550" anchor="t" anchorCtr="0">
            <a:spAutoFit/>
          </a:bodyPr>
          <a:lstStyle/>
          <a:p>
            <a:pPr defTabSz="1371600">
              <a:buClr>
                <a:srgbClr val="000000"/>
              </a:buClr>
              <a:defRPr/>
            </a:pPr>
            <a:r>
              <a:rPr lang="en-US" sz="2400" b="1" u="sng" kern="0" dirty="0">
                <a:solidFill>
                  <a:srgbClr val="F2632E"/>
                </a:solidFill>
                <a:latin typeface="Georgia"/>
                <a:ea typeface="Georgia"/>
                <a:cs typeface="Georgia"/>
                <a:sym typeface="Georgia"/>
                <a:hlinkClick r:id="rId6">
                  <a:extLst>
                    <a:ext uri="{A12FA001-AC4F-418D-AE19-62706E023703}">
                      <ahyp:hlinkClr xmlns:ahyp="http://schemas.microsoft.com/office/drawing/2018/hyperlinkcolor" val="tx"/>
                    </a:ext>
                  </a:extLst>
                </a:hlinkClick>
              </a:rPr>
              <a:t>https://t.me/slideclubru</a:t>
            </a:r>
            <a:endParaRPr sz="2400" b="1" kern="0" dirty="0">
              <a:solidFill>
                <a:srgbClr val="F2632E"/>
              </a:solidFill>
              <a:latin typeface="Georgia"/>
              <a:ea typeface="Georgia"/>
              <a:cs typeface="Georgia"/>
              <a:sym typeface="Georgia"/>
            </a:endParaRPr>
          </a:p>
        </p:txBody>
      </p:sp>
      <p:sp>
        <p:nvSpPr>
          <p:cNvPr id="371" name="Google Shape;371;p7"/>
          <p:cNvSpPr txBox="1"/>
          <p:nvPr/>
        </p:nvSpPr>
        <p:spPr>
          <a:xfrm>
            <a:off x="782756" y="2492081"/>
            <a:ext cx="6946092" cy="2908428"/>
          </a:xfrm>
          <a:prstGeom prst="rect">
            <a:avLst/>
          </a:prstGeom>
          <a:noFill/>
          <a:ln>
            <a:noFill/>
          </a:ln>
        </p:spPr>
        <p:txBody>
          <a:bodyPr spcFirstLastPara="1" wrap="square" lIns="137138" tIns="68550" rIns="137138" bIns="68550" anchor="t" anchorCtr="0">
            <a:spAutoFit/>
          </a:bodyPr>
          <a:lstStyle/>
          <a:p>
            <a:pPr marL="428625" indent="-428625" defTabSz="1371600">
              <a:lnSpc>
                <a:spcPct val="150000"/>
              </a:lnSpc>
              <a:buClr>
                <a:srgbClr val="FFFFFF"/>
              </a:buClr>
              <a:buSzPts val="2000"/>
              <a:buFont typeface="Noto Sans Symbols"/>
              <a:buChar char="▪"/>
              <a:defRPr/>
            </a:pPr>
            <a:r>
              <a:rPr lang="ru-RU" sz="3000" kern="0" dirty="0">
                <a:solidFill>
                  <a:srgbClr val="FFFFFF"/>
                </a:solidFill>
                <a:latin typeface="Georgia"/>
                <a:ea typeface="Georgia"/>
                <a:cs typeface="Georgia"/>
                <a:sym typeface="Georgia"/>
              </a:rPr>
              <a:t>Еще 100 вариантов оформления</a:t>
            </a:r>
            <a:endParaRPr sz="2100" kern="0" dirty="0">
              <a:solidFill>
                <a:srgbClr val="000000"/>
              </a:solidFill>
              <a:latin typeface="Arial"/>
              <a:cs typeface="Arial"/>
              <a:sym typeface="Arial"/>
            </a:endParaRPr>
          </a:p>
          <a:p>
            <a:pPr marL="428625" indent="-428625" defTabSz="1371600">
              <a:lnSpc>
                <a:spcPct val="150000"/>
              </a:lnSpc>
              <a:buClr>
                <a:srgbClr val="FFFFFF"/>
              </a:buClr>
              <a:buSzPts val="2000"/>
              <a:buFont typeface="Noto Sans Symbols"/>
              <a:buChar char="▪"/>
              <a:defRPr/>
            </a:pPr>
            <a:r>
              <a:rPr lang="ru-RU" sz="3000" kern="0" dirty="0">
                <a:solidFill>
                  <a:srgbClr val="FFFFFF"/>
                </a:solidFill>
                <a:latin typeface="Georgia"/>
                <a:ea typeface="Georgia"/>
                <a:cs typeface="Georgia"/>
                <a:sym typeface="Georgia"/>
              </a:rPr>
              <a:t>15 цветовых схем слайдов</a:t>
            </a:r>
            <a:endParaRPr sz="2100" kern="0" dirty="0">
              <a:solidFill>
                <a:srgbClr val="000000"/>
              </a:solidFill>
              <a:latin typeface="Arial"/>
              <a:cs typeface="Arial"/>
              <a:sym typeface="Arial"/>
            </a:endParaRPr>
          </a:p>
          <a:p>
            <a:pPr marL="428625" indent="-428625" defTabSz="1371600">
              <a:lnSpc>
                <a:spcPct val="150000"/>
              </a:lnSpc>
              <a:buClr>
                <a:srgbClr val="FFFFFF"/>
              </a:buClr>
              <a:buSzPts val="2000"/>
              <a:buFont typeface="Noto Sans Symbols"/>
              <a:buChar char="▪"/>
              <a:defRPr/>
            </a:pPr>
            <a:r>
              <a:rPr lang="ru-RU" sz="3000" kern="0" dirty="0">
                <a:solidFill>
                  <a:srgbClr val="FFFFFF"/>
                </a:solidFill>
                <a:latin typeface="Georgia"/>
                <a:ea typeface="Georgia"/>
                <a:cs typeface="Georgia"/>
                <a:sym typeface="Georgia"/>
              </a:rPr>
              <a:t>1 000 иконок в комплекте</a:t>
            </a:r>
            <a:endParaRPr sz="2100" kern="0" dirty="0">
              <a:solidFill>
                <a:srgbClr val="000000"/>
              </a:solidFill>
              <a:latin typeface="Arial"/>
              <a:cs typeface="Arial"/>
              <a:sym typeface="Arial"/>
            </a:endParaRPr>
          </a:p>
          <a:p>
            <a:pPr defTabSz="1371600">
              <a:lnSpc>
                <a:spcPct val="150000"/>
              </a:lnSpc>
              <a:buClr>
                <a:srgbClr val="000000"/>
              </a:buClr>
              <a:defRPr/>
            </a:pPr>
            <a:endParaRPr sz="3000" kern="0" dirty="0">
              <a:solidFill>
                <a:srgbClr val="FFFFFF"/>
              </a:solidFill>
              <a:latin typeface="Georgia"/>
              <a:ea typeface="Georgia"/>
              <a:cs typeface="Georgia"/>
              <a:sym typeface="Georgia"/>
            </a:endParaRPr>
          </a:p>
        </p:txBody>
      </p:sp>
      <p:sp>
        <p:nvSpPr>
          <p:cNvPr id="372" name="Google Shape;372;p7"/>
          <p:cNvSpPr txBox="1"/>
          <p:nvPr/>
        </p:nvSpPr>
        <p:spPr>
          <a:xfrm>
            <a:off x="7450589" y="2504255"/>
            <a:ext cx="7158036" cy="2908428"/>
          </a:xfrm>
          <a:prstGeom prst="rect">
            <a:avLst/>
          </a:prstGeom>
          <a:noFill/>
          <a:ln>
            <a:noFill/>
          </a:ln>
        </p:spPr>
        <p:txBody>
          <a:bodyPr spcFirstLastPara="1" wrap="square" lIns="137138" tIns="68550" rIns="137138" bIns="68550" anchor="t" anchorCtr="0">
            <a:spAutoFit/>
          </a:bodyPr>
          <a:lstStyle/>
          <a:p>
            <a:pPr marL="428625" indent="-428625" defTabSz="1371600">
              <a:lnSpc>
                <a:spcPct val="150000"/>
              </a:lnSpc>
              <a:buClr>
                <a:srgbClr val="FFFFFF"/>
              </a:buClr>
              <a:buSzPts val="2000"/>
              <a:buFont typeface="Arial"/>
              <a:buChar char="•"/>
              <a:defRPr/>
            </a:pPr>
            <a:r>
              <a:rPr lang="ru-RU" sz="3000" kern="0" dirty="0">
                <a:solidFill>
                  <a:srgbClr val="FFFFFF"/>
                </a:solidFill>
                <a:latin typeface="Georgia"/>
                <a:ea typeface="Georgia"/>
                <a:cs typeface="Georgia"/>
                <a:sym typeface="Georgia"/>
              </a:rPr>
              <a:t>3 500 слайдов</a:t>
            </a:r>
            <a:endParaRPr sz="2100" kern="0" dirty="0">
              <a:solidFill>
                <a:srgbClr val="000000"/>
              </a:solidFill>
              <a:latin typeface="Arial"/>
              <a:cs typeface="Arial"/>
              <a:sym typeface="Arial"/>
            </a:endParaRPr>
          </a:p>
          <a:p>
            <a:pPr marL="428625" indent="-428625" defTabSz="1371600">
              <a:lnSpc>
                <a:spcPct val="150000"/>
              </a:lnSpc>
              <a:buClr>
                <a:srgbClr val="FFFFFF"/>
              </a:buClr>
              <a:buSzPts val="2000"/>
              <a:buFont typeface="Arial"/>
              <a:buChar char="•"/>
              <a:defRPr/>
            </a:pPr>
            <a:r>
              <a:rPr lang="ru-RU" sz="3000" kern="0" dirty="0">
                <a:solidFill>
                  <a:srgbClr val="FFFFFF"/>
                </a:solidFill>
                <a:latin typeface="Georgia"/>
                <a:ea typeface="Georgia"/>
                <a:cs typeface="Georgia"/>
                <a:sym typeface="Georgia"/>
              </a:rPr>
              <a:t>200 бонусных шаблонов</a:t>
            </a:r>
            <a:endParaRPr sz="2100" kern="0" dirty="0">
              <a:solidFill>
                <a:srgbClr val="000000"/>
              </a:solidFill>
              <a:latin typeface="Arial"/>
              <a:cs typeface="Arial"/>
              <a:sym typeface="Arial"/>
            </a:endParaRPr>
          </a:p>
          <a:p>
            <a:pPr marL="428625" indent="-428625" defTabSz="1371600">
              <a:lnSpc>
                <a:spcPct val="150000"/>
              </a:lnSpc>
              <a:buClr>
                <a:srgbClr val="FFFFFF"/>
              </a:buClr>
              <a:buSzPts val="2000"/>
              <a:buFont typeface="Arial"/>
              <a:buChar char="•"/>
              <a:defRPr/>
            </a:pPr>
            <a:r>
              <a:rPr lang="ru-RU" sz="3000" kern="0" dirty="0">
                <a:solidFill>
                  <a:srgbClr val="FFFFFF"/>
                </a:solidFill>
                <a:latin typeface="Georgia"/>
                <a:ea typeface="Georgia"/>
                <a:cs typeface="Georgia"/>
                <a:sym typeface="Georgia"/>
              </a:rPr>
              <a:t>100 фонов высокого качества</a:t>
            </a:r>
            <a:endParaRPr sz="2100" kern="0" dirty="0">
              <a:solidFill>
                <a:srgbClr val="000000"/>
              </a:solidFill>
              <a:latin typeface="Arial"/>
              <a:cs typeface="Arial"/>
              <a:sym typeface="Arial"/>
            </a:endParaRPr>
          </a:p>
          <a:p>
            <a:pPr defTabSz="1371600">
              <a:lnSpc>
                <a:spcPct val="150000"/>
              </a:lnSpc>
              <a:buClr>
                <a:srgbClr val="000000"/>
              </a:buClr>
              <a:defRPr/>
            </a:pPr>
            <a:endParaRPr sz="3000" kern="0" dirty="0">
              <a:solidFill>
                <a:srgbClr val="FFFFFF"/>
              </a:solidFill>
              <a:latin typeface="Georgia"/>
              <a:ea typeface="Georgia"/>
              <a:cs typeface="Georgia"/>
              <a:sym typeface="Georgia"/>
            </a:endParaRPr>
          </a:p>
        </p:txBody>
      </p:sp>
      <p:sp>
        <p:nvSpPr>
          <p:cNvPr id="373" name="Google Shape;373;p7"/>
          <p:cNvSpPr/>
          <p:nvPr/>
        </p:nvSpPr>
        <p:spPr>
          <a:xfrm>
            <a:off x="806676" y="5063105"/>
            <a:ext cx="6255291" cy="1145207"/>
          </a:xfrm>
          <a:prstGeom prst="roundRect">
            <a:avLst>
              <a:gd name="adj" fmla="val 16667"/>
            </a:avLst>
          </a:prstGeom>
          <a:solidFill>
            <a:srgbClr val="282828"/>
          </a:solidFill>
          <a:ln w="12700" cap="flat" cmpd="sng">
            <a:solidFill>
              <a:schemeClr val="bg1"/>
            </a:solidFill>
            <a:prstDash val="solid"/>
            <a:miter lim="800000"/>
            <a:headEnd type="none" w="sm" len="sm"/>
            <a:tailEnd type="none" w="sm" len="sm"/>
          </a:ln>
        </p:spPr>
        <p:txBody>
          <a:bodyPr spcFirstLastPara="1" wrap="square" lIns="137138" tIns="68550" rIns="137138" bIns="68550" anchor="ctr" anchorCtr="0">
            <a:noAutofit/>
          </a:bodyPr>
          <a:lstStyle/>
          <a:p>
            <a:pPr defTabSz="1371600">
              <a:buClr>
                <a:srgbClr val="000000"/>
              </a:buClr>
              <a:defRPr/>
            </a:pPr>
            <a:r>
              <a:rPr lang="ru-RU" sz="4200" u="sng" kern="0" dirty="0">
                <a:solidFill>
                  <a:srgbClr val="FFFFFF"/>
                </a:solidFill>
                <a:latin typeface="Georgia"/>
                <a:ea typeface="Georgia"/>
                <a:cs typeface="Georgia"/>
                <a:sym typeface="Georgia"/>
                <a:hlinkClick r:id="rId8"/>
              </a:rPr>
              <a:t>Узнать подробности</a:t>
            </a:r>
            <a:endParaRPr sz="4200" kern="0" dirty="0">
              <a:solidFill>
                <a:srgbClr val="FFFFFF"/>
              </a:solidFill>
              <a:latin typeface="Georgia"/>
              <a:ea typeface="Georgia"/>
              <a:cs typeface="Georgia"/>
              <a:sym typeface="Georgia"/>
            </a:endParaRPr>
          </a:p>
        </p:txBody>
      </p:sp>
      <p:pic>
        <p:nvPicPr>
          <p:cNvPr id="3" name="Рисунок 2">
            <a:extLst>
              <a:ext uri="{FF2B5EF4-FFF2-40B4-BE49-F238E27FC236}">
                <a16:creationId xmlns:a16="http://schemas.microsoft.com/office/drawing/2014/main" id="{194C2C5A-E641-5C5D-1675-9703673B936A}"/>
              </a:ext>
            </a:extLst>
          </p:cNvPr>
          <p:cNvPicPr>
            <a:picLocks noChangeAspect="1"/>
          </p:cNvPicPr>
          <p:nvPr/>
        </p:nvPicPr>
        <p:blipFill>
          <a:blip r:embed="rId9"/>
          <a:stretch>
            <a:fillRect/>
          </a:stretch>
        </p:blipFill>
        <p:spPr>
          <a:xfrm>
            <a:off x="14608625" y="4534171"/>
            <a:ext cx="3071813" cy="2986088"/>
          </a:xfrm>
          <a:prstGeom prst="rect">
            <a:avLst/>
          </a:prstGeom>
        </p:spPr>
      </p:pic>
      <p:sp>
        <p:nvSpPr>
          <p:cNvPr id="4" name="TextBox 3">
            <a:extLst>
              <a:ext uri="{FF2B5EF4-FFF2-40B4-BE49-F238E27FC236}">
                <a16:creationId xmlns:a16="http://schemas.microsoft.com/office/drawing/2014/main" id="{B49951A7-62DF-1976-6041-A5DC174F4960}"/>
              </a:ext>
            </a:extLst>
          </p:cNvPr>
          <p:cNvSpPr txBox="1"/>
          <p:nvPr/>
        </p:nvSpPr>
        <p:spPr>
          <a:xfrm>
            <a:off x="782756" y="6651798"/>
            <a:ext cx="9146262" cy="507831"/>
          </a:xfrm>
          <a:prstGeom prst="rect">
            <a:avLst/>
          </a:prstGeom>
          <a:noFill/>
        </p:spPr>
        <p:txBody>
          <a:bodyPr wrap="square">
            <a:spAutoFit/>
          </a:bodyPr>
          <a:lstStyle/>
          <a:p>
            <a:pPr defTabSz="1371600">
              <a:defRPr/>
            </a:pPr>
            <a:r>
              <a:rPr lang="ru-RU" sz="2700" b="1" dirty="0">
                <a:solidFill>
                  <a:srgbClr val="F2632E"/>
                </a:solidFill>
                <a:latin typeface="Arial"/>
              </a:rPr>
              <a:t>https://slideclub.ru/product/universe-powerpoint-4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Другая 6">
      <a:dk1>
        <a:srgbClr val="F2632E"/>
      </a:dk1>
      <a:lt1>
        <a:srgbClr val="FFFFFF"/>
      </a:lt1>
      <a:dk2>
        <a:srgbClr val="9D350F"/>
      </a:dk2>
      <a:lt2>
        <a:srgbClr val="F9A88A"/>
      </a:lt2>
      <a:accent1>
        <a:srgbClr val="F29D2E"/>
      </a:accent1>
      <a:accent2>
        <a:srgbClr val="B58647"/>
      </a:accent2>
      <a:accent3>
        <a:srgbClr val="D72960"/>
      </a:accent3>
      <a:accent4>
        <a:srgbClr val="8C0D36"/>
      </a:accent4>
      <a:accent5>
        <a:srgbClr val="EB5C8A"/>
      </a:accent5>
      <a:accent6>
        <a:srgbClr val="F2632E"/>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314</Words>
  <Application>Microsoft Office PowerPoint</Application>
  <PresentationFormat>Произвольный</PresentationFormat>
  <Paragraphs>50</Paragraphs>
  <Slides>7</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7</vt:i4>
      </vt:variant>
    </vt:vector>
  </HeadingPairs>
  <TitlesOfParts>
    <vt:vector size="14" baseType="lpstr">
      <vt:lpstr>Georgia</vt:lpstr>
      <vt:lpstr>Noto Sans Symbols</vt:lpstr>
      <vt:lpstr>Arial</vt:lpstr>
      <vt:lpstr>Aptos</vt:lpstr>
      <vt:lpstr>Georgia Pro Black</vt:lpstr>
      <vt:lpstr>Office Theme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Нужно больше слайдов? Универсальный шаблон презентации: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Минимализм1</dc:title>
  <dc:creator>Marusina</dc:creator>
  <cp:lastModifiedBy>Марусина Дарья</cp:lastModifiedBy>
  <cp:revision>10</cp:revision>
  <dcterms:created xsi:type="dcterms:W3CDTF">2006-08-16T00:00:00Z</dcterms:created>
  <dcterms:modified xsi:type="dcterms:W3CDTF">2024-07-21T07:51:11Z</dcterms:modified>
  <dc:identifier>DAFMObDLxSM</dc:identifier>
</cp:coreProperties>
</file>