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9" r:id="rId4"/>
    <p:sldId id="263" r:id="rId5"/>
    <p:sldId id="264" r:id="rId6"/>
    <p:sldId id="265" r:id="rId7"/>
    <p:sldId id="270" r:id="rId8"/>
    <p:sldId id="2047" r:id="rId9"/>
  </p:sldIdLst>
  <p:sldSz cx="18288000" cy="10287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Georgia Pro Black" panose="02040A02050405020203" pitchFamily="18" charset="0"/>
      <p:bold r:id="rId15"/>
      <p:boldItalic r:id="rId16"/>
    </p:embeddedFont>
    <p:embeddedFont>
      <p:font typeface="Open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40E2-204B-4119-B0FF-47FDA454C98E}" type="datetimeFigureOut">
              <a:rPr lang="ru-RU" smtClean="0"/>
              <a:t>21.07.2024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0F42B-FBD4-47B0-8298-9ACF2B533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1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4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587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744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3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8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89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769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7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6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43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5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20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4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20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39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74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8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1834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88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08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97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7675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08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0675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3694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1" y="3649265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4001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775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156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243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230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6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5" y="3876031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65815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48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999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752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823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4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2401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7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0576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5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65229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3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059331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2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3856257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7" y="1971098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004921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6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073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4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8355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8735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305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9692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0" y="942976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5547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1280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10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37149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1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8161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1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2207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19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5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09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28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4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320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6282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4853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7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0458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76528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5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15263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4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2649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7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146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12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7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svg"/><Relationship Id="rId5" Type="http://schemas.openxmlformats.org/officeDocument/2006/relationships/image" Target="../media/image5.sv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89276">
            <a:off x="7207998" y="6805646"/>
            <a:ext cx="8937933" cy="89379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23235">
            <a:off x="10935693" y="2204144"/>
            <a:ext cx="17696379" cy="17696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66721">
            <a:off x="10193769" y="4783865"/>
            <a:ext cx="1569864" cy="15698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3503545"/>
            <a:ext cx="97917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30"/>
              </a:lnSpc>
            </a:pPr>
            <a:r>
              <a:rPr lang="ru-RU" sz="13230" spc="-449" dirty="0">
                <a:solidFill>
                  <a:srgbClr val="2E2E2E"/>
                </a:solidFill>
                <a:latin typeface="Georgia" panose="02040502050405020303" pitchFamily="18" charset="0"/>
              </a:rPr>
              <a:t>Название презентации</a:t>
            </a:r>
            <a:endParaRPr lang="en-US" sz="13230" spc="-44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993961" y="1229204"/>
            <a:ext cx="5265339" cy="28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ru-RU" sz="2199" spc="219" dirty="0">
                <a:solidFill>
                  <a:srgbClr val="2E2E2E"/>
                </a:solidFill>
                <a:latin typeface="Georgia" panose="02040502050405020303" pitchFamily="18" charset="0"/>
              </a:rPr>
              <a:t>Шаблон презентации</a:t>
            </a:r>
            <a:endParaRPr lang="en-US" sz="2199" spc="21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271022" y="8876031"/>
            <a:ext cx="3988278" cy="32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spc="100" dirty="0">
                <a:solidFill>
                  <a:srgbClr val="2E2E2E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876031"/>
            <a:ext cx="3988278" cy="32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100" dirty="0">
                <a:solidFill>
                  <a:srgbClr val="2E2E2E"/>
                </a:solidFill>
                <a:latin typeface="Georgia" panose="02040502050405020303" pitchFamily="18" charset="0"/>
              </a:rPr>
              <a:t>hello@sitename.com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142135"/>
            <a:ext cx="298027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ru-RU" sz="2199" dirty="0">
                <a:solidFill>
                  <a:srgbClr val="2E2E2E"/>
                </a:solidFill>
                <a:latin typeface="Georgia" panose="02040502050405020303" pitchFamily="18" charset="0"/>
              </a:rPr>
              <a:t>Логотип</a:t>
            </a:r>
            <a:endParaRPr lang="en-US" sz="21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139948" y="1338106"/>
            <a:ext cx="6634938" cy="0"/>
          </a:xfrm>
          <a:prstGeom prst="line">
            <a:avLst/>
          </a:prstGeom>
          <a:ln w="19050" cap="flat">
            <a:solidFill>
              <a:srgbClr val="2E2E2E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265">
            <a:off x="4605490" y="-7568650"/>
            <a:ext cx="12199733" cy="1219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08834">
            <a:off x="8578340" y="4512263"/>
            <a:ext cx="15289153" cy="15289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402029">
            <a:off x="-4546005" y="5227541"/>
            <a:ext cx="12269998" cy="1226999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2980279" cy="664637"/>
            <a:chOff x="0" y="0"/>
            <a:chExt cx="182232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1415926" cy="407051"/>
            </a:xfrm>
            <a:custGeom>
              <a:avLst/>
              <a:gdLst/>
              <a:ahLst/>
              <a:cxnLst/>
              <a:rect l="l" t="t" r="r" b="b"/>
              <a:pathLst>
                <a:path w="1415926" h="407051">
                  <a:moveTo>
                    <a:pt x="1415926" y="326"/>
                  </a:moveTo>
                  <a:cubicBezTo>
                    <a:pt x="1343113" y="0"/>
                    <a:pt x="1275691" y="38659"/>
                    <a:pt x="1239191" y="101663"/>
                  </a:cubicBezTo>
                  <a:cubicBezTo>
                    <a:pt x="1202690" y="164667"/>
                    <a:pt x="1202690" y="242385"/>
                    <a:pt x="1239191" y="305389"/>
                  </a:cubicBezTo>
                  <a:cubicBezTo>
                    <a:pt x="1275691" y="368393"/>
                    <a:pt x="1343113" y="407052"/>
                    <a:pt x="141592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142135"/>
            <a:ext cx="298027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ru-RU" sz="2199" dirty="0">
                <a:solidFill>
                  <a:srgbClr val="2E2E2E"/>
                </a:solidFill>
                <a:latin typeface="Open Sans Bold"/>
              </a:rPr>
              <a:t>Логотип</a:t>
            </a:r>
            <a:endParaRPr lang="en-US" sz="2199" dirty="0">
              <a:solidFill>
                <a:srgbClr val="2E2E2E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3591495"/>
            <a:ext cx="4818590" cy="732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5599" spc="-190" dirty="0">
                <a:solidFill>
                  <a:srgbClr val="2E2E2E"/>
                </a:solidFill>
                <a:latin typeface="Georgia" panose="02040502050405020303" pitchFamily="18" charset="0"/>
              </a:rPr>
              <a:t>5 </a:t>
            </a:r>
            <a:r>
              <a:rPr lang="ru-RU" sz="5599" spc="-190" dirty="0">
                <a:solidFill>
                  <a:srgbClr val="2E2E2E"/>
                </a:solidFill>
                <a:latin typeface="Georgia" panose="02040502050405020303" pitchFamily="18" charset="0"/>
              </a:rPr>
              <a:t>лет</a:t>
            </a:r>
            <a:endParaRPr lang="en-US" sz="5599" spc="-190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5804615"/>
            <a:ext cx="4818590" cy="732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5599" spc="-190" dirty="0">
                <a:solidFill>
                  <a:srgbClr val="2E2E2E"/>
                </a:solidFill>
                <a:latin typeface="Georgia" panose="02040502050405020303" pitchFamily="18" charset="0"/>
              </a:rPr>
              <a:t>20+ </a:t>
            </a:r>
            <a:r>
              <a:rPr lang="ru-RU" sz="5599" spc="-190" dirty="0">
                <a:solidFill>
                  <a:srgbClr val="2E2E2E"/>
                </a:solidFill>
                <a:latin typeface="Georgia" panose="02040502050405020303" pitchFamily="18" charset="0"/>
              </a:rPr>
              <a:t>клиентов</a:t>
            </a:r>
            <a:endParaRPr lang="en-US" sz="5599" spc="-190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33493" y="3591495"/>
            <a:ext cx="4818590" cy="732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5599" spc="-190" dirty="0">
                <a:solidFill>
                  <a:srgbClr val="2E2E2E"/>
                </a:solidFill>
                <a:latin typeface="Georgia" panose="02040502050405020303" pitchFamily="18" charset="0"/>
              </a:rPr>
              <a:t>100+ </a:t>
            </a:r>
            <a:r>
              <a:rPr lang="ru-RU" sz="5599" spc="-190" dirty="0">
                <a:solidFill>
                  <a:srgbClr val="2E2E2E"/>
                </a:solidFill>
                <a:latin typeface="Georgia" panose="02040502050405020303" pitchFamily="18" charset="0"/>
              </a:rPr>
              <a:t>кейсов</a:t>
            </a:r>
            <a:endParaRPr lang="en-US" sz="5599" spc="-190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33492" y="5804615"/>
            <a:ext cx="580882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5599" spc="-190" dirty="0">
                <a:solidFill>
                  <a:srgbClr val="2E2E2E"/>
                </a:solidFill>
                <a:latin typeface="Georgia" panose="02040502050405020303" pitchFamily="18" charset="0"/>
              </a:rPr>
              <a:t>500+ </a:t>
            </a:r>
            <a:r>
              <a:rPr lang="ru-RU" sz="5599" spc="-190" dirty="0">
                <a:solidFill>
                  <a:srgbClr val="2E2E2E"/>
                </a:solidFill>
                <a:latin typeface="Georgia" panose="02040502050405020303" pitchFamily="18" charset="0"/>
              </a:rPr>
              <a:t>посетителей</a:t>
            </a:r>
            <a:endParaRPr lang="en-US" sz="5599" spc="-190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4313618"/>
            <a:ext cx="5421014" cy="5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ru-RU" sz="28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</a:t>
            </a:r>
            <a:endParaRPr lang="en-US" sz="27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6526738"/>
            <a:ext cx="5421014" cy="51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33493" y="4313618"/>
            <a:ext cx="5421014" cy="51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</a:t>
            </a:r>
            <a:endParaRPr lang="en-US" sz="27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33493" y="6526738"/>
            <a:ext cx="5421014" cy="51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</a:t>
            </a:r>
            <a:endParaRPr lang="en-US" sz="27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1028700" y="5240409"/>
            <a:ext cx="10223383" cy="0"/>
          </a:xfrm>
          <a:prstGeom prst="line">
            <a:avLst/>
          </a:prstGeom>
          <a:ln w="19050" cap="flat">
            <a:solidFill>
              <a:srgbClr val="2E2E2E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" name="AutoShape 19"/>
          <p:cNvSpPr/>
          <p:nvPr/>
        </p:nvSpPr>
        <p:spPr>
          <a:xfrm rot="-5400000">
            <a:off x="4055500" y="5249934"/>
            <a:ext cx="3564529" cy="0"/>
          </a:xfrm>
          <a:prstGeom prst="line">
            <a:avLst/>
          </a:prstGeom>
          <a:ln w="19050" cap="flat">
            <a:solidFill>
              <a:srgbClr val="2E2E2E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" name="AutoShape 20"/>
          <p:cNvSpPr/>
          <p:nvPr/>
        </p:nvSpPr>
        <p:spPr>
          <a:xfrm rot="-5400000">
            <a:off x="8277847" y="5133975"/>
            <a:ext cx="8229600" cy="0"/>
          </a:xfrm>
          <a:prstGeom prst="line">
            <a:avLst/>
          </a:prstGeom>
          <a:ln w="19050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Box 21"/>
          <p:cNvSpPr txBox="1"/>
          <p:nvPr/>
        </p:nvSpPr>
        <p:spPr>
          <a:xfrm>
            <a:off x="13271022" y="8847773"/>
            <a:ext cx="3988278" cy="32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spc="100" dirty="0">
                <a:solidFill>
                  <a:srgbClr val="2E2E2E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71022" y="3418522"/>
            <a:ext cx="3988278" cy="238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ru-RU" sz="24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584617">
            <a:off x="8518438" y="-11250428"/>
            <a:ext cx="15470337" cy="15470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0390">
            <a:off x="4824464" y="6378756"/>
            <a:ext cx="15289153" cy="15289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26556">
            <a:off x="-10473385" y="-12750414"/>
            <a:ext cx="18143059" cy="181430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271022" y="8847773"/>
            <a:ext cx="3988278" cy="32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spc="100" dirty="0">
                <a:solidFill>
                  <a:srgbClr val="2E2E2E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2980279" cy="664637"/>
            <a:chOff x="0" y="0"/>
            <a:chExt cx="1822326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1415926" cy="407051"/>
            </a:xfrm>
            <a:custGeom>
              <a:avLst/>
              <a:gdLst/>
              <a:ahLst/>
              <a:cxnLst/>
              <a:rect l="l" t="t" r="r" b="b"/>
              <a:pathLst>
                <a:path w="1415926" h="407051">
                  <a:moveTo>
                    <a:pt x="1415926" y="326"/>
                  </a:moveTo>
                  <a:cubicBezTo>
                    <a:pt x="1343113" y="0"/>
                    <a:pt x="1275691" y="38659"/>
                    <a:pt x="1239191" y="101663"/>
                  </a:cubicBezTo>
                  <a:cubicBezTo>
                    <a:pt x="1202690" y="164667"/>
                    <a:pt x="1202690" y="242385"/>
                    <a:pt x="1239191" y="305389"/>
                  </a:cubicBezTo>
                  <a:cubicBezTo>
                    <a:pt x="1275691" y="368393"/>
                    <a:pt x="1343113" y="407052"/>
                    <a:pt x="141592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7625"/>
              <a:ext cx="812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142135"/>
            <a:ext cx="298027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ru-RU" sz="2199" dirty="0">
                <a:solidFill>
                  <a:srgbClr val="2E2E2E"/>
                </a:solidFill>
                <a:latin typeface="Georgia" panose="02040502050405020303" pitchFamily="18" charset="0"/>
              </a:rPr>
              <a:t>Логотип</a:t>
            </a:r>
            <a:endParaRPr lang="en-US" sz="21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051862" y="2455547"/>
            <a:ext cx="10207438" cy="5284051"/>
            <a:chOff x="0" y="0"/>
            <a:chExt cx="13609917" cy="704540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rcRect t="5033" b="17316"/>
            <a:stretch>
              <a:fillRect/>
            </a:stretch>
          </p:blipFill>
          <p:spPr>
            <a:xfrm>
              <a:off x="0" y="0"/>
              <a:ext cx="13609917" cy="7045402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1028700" y="3356610"/>
            <a:ext cx="4911388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7200" spc="-244" dirty="0">
                <a:solidFill>
                  <a:srgbClr val="2E2E2E"/>
                </a:solidFill>
                <a:latin typeface="Georgia" panose="02040502050405020303" pitchFamily="18" charset="0"/>
              </a:rPr>
              <a:t>Основные пути развития</a:t>
            </a:r>
            <a:endParaRPr lang="en-US" sz="7200" spc="-244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265">
            <a:off x="9147307" y="-9294852"/>
            <a:ext cx="12199733" cy="1219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08834">
            <a:off x="10643424" y="3381788"/>
            <a:ext cx="15289153" cy="15289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402029">
            <a:off x="-5106299" y="5666654"/>
            <a:ext cx="12269998" cy="122699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2980279" cy="664637"/>
            <a:chOff x="0" y="0"/>
            <a:chExt cx="1822326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415926" cy="407051"/>
            </a:xfrm>
            <a:custGeom>
              <a:avLst/>
              <a:gdLst/>
              <a:ahLst/>
              <a:cxnLst/>
              <a:rect l="l" t="t" r="r" b="b"/>
              <a:pathLst>
                <a:path w="1415926" h="407051">
                  <a:moveTo>
                    <a:pt x="1415926" y="326"/>
                  </a:moveTo>
                  <a:cubicBezTo>
                    <a:pt x="1343113" y="0"/>
                    <a:pt x="1275691" y="38659"/>
                    <a:pt x="1239191" y="101663"/>
                  </a:cubicBezTo>
                  <a:cubicBezTo>
                    <a:pt x="1202690" y="164667"/>
                    <a:pt x="1202690" y="242385"/>
                    <a:pt x="1239191" y="305389"/>
                  </a:cubicBezTo>
                  <a:cubicBezTo>
                    <a:pt x="1275691" y="368393"/>
                    <a:pt x="1343113" y="407052"/>
                    <a:pt x="141592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812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31206" y="5540636"/>
            <a:ext cx="4347920" cy="2306955"/>
            <a:chOff x="0" y="0"/>
            <a:chExt cx="1145131" cy="6075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5131" cy="607593"/>
            </a:xfrm>
            <a:custGeom>
              <a:avLst/>
              <a:gdLst/>
              <a:ahLst/>
              <a:cxnLst/>
              <a:rect l="l" t="t" r="r" b="b"/>
              <a:pathLst>
                <a:path w="1145131" h="607593">
                  <a:moveTo>
                    <a:pt x="0" y="0"/>
                  </a:moveTo>
                  <a:lnTo>
                    <a:pt x="1145131" y="0"/>
                  </a:lnTo>
                  <a:lnTo>
                    <a:pt x="1145131" y="607593"/>
                  </a:lnTo>
                  <a:lnTo>
                    <a:pt x="0" y="607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31206" y="2439409"/>
            <a:ext cx="4347920" cy="2306955"/>
            <a:chOff x="0" y="0"/>
            <a:chExt cx="1145131" cy="6075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5131" cy="607593"/>
            </a:xfrm>
            <a:custGeom>
              <a:avLst/>
              <a:gdLst/>
              <a:ahLst/>
              <a:cxnLst/>
              <a:rect l="l" t="t" r="r" b="b"/>
              <a:pathLst>
                <a:path w="1145131" h="607593">
                  <a:moveTo>
                    <a:pt x="0" y="0"/>
                  </a:moveTo>
                  <a:lnTo>
                    <a:pt x="1145131" y="0"/>
                  </a:lnTo>
                  <a:lnTo>
                    <a:pt x="1145131" y="607593"/>
                  </a:lnTo>
                  <a:lnTo>
                    <a:pt x="0" y="607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11380" y="5540636"/>
            <a:ext cx="4347920" cy="2306955"/>
            <a:chOff x="0" y="0"/>
            <a:chExt cx="1145131" cy="607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45131" cy="607593"/>
            </a:xfrm>
            <a:custGeom>
              <a:avLst/>
              <a:gdLst/>
              <a:ahLst/>
              <a:cxnLst/>
              <a:rect l="l" t="t" r="r" b="b"/>
              <a:pathLst>
                <a:path w="1145131" h="607593">
                  <a:moveTo>
                    <a:pt x="0" y="0"/>
                  </a:moveTo>
                  <a:lnTo>
                    <a:pt x="1145131" y="0"/>
                  </a:lnTo>
                  <a:lnTo>
                    <a:pt x="1145131" y="607593"/>
                  </a:lnTo>
                  <a:lnTo>
                    <a:pt x="0" y="607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911380" y="2439409"/>
            <a:ext cx="4347920" cy="2306955"/>
            <a:chOff x="0" y="0"/>
            <a:chExt cx="1145131" cy="607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45131" cy="607593"/>
            </a:xfrm>
            <a:custGeom>
              <a:avLst/>
              <a:gdLst/>
              <a:ahLst/>
              <a:cxnLst/>
              <a:rect l="l" t="t" r="r" b="b"/>
              <a:pathLst>
                <a:path w="1145131" h="607593">
                  <a:moveTo>
                    <a:pt x="0" y="0"/>
                  </a:moveTo>
                  <a:lnTo>
                    <a:pt x="1145131" y="0"/>
                  </a:lnTo>
                  <a:lnTo>
                    <a:pt x="1145131" y="607593"/>
                  </a:lnTo>
                  <a:lnTo>
                    <a:pt x="0" y="607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53824" y="4067590"/>
            <a:ext cx="506787" cy="50678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53824" y="7163519"/>
            <a:ext cx="506787" cy="43393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56570" y="4067590"/>
            <a:ext cx="506787" cy="50678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67273" y="7163519"/>
            <a:ext cx="496085" cy="47624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3271022" y="8847773"/>
            <a:ext cx="3988278" cy="32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spc="100" dirty="0">
                <a:solidFill>
                  <a:srgbClr val="2E2E2E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1142135"/>
            <a:ext cx="298027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ru-RU" sz="2199" dirty="0">
                <a:solidFill>
                  <a:srgbClr val="2E2E2E"/>
                </a:solidFill>
                <a:latin typeface="Georgia" panose="02040502050405020303" pitchFamily="18" charset="0"/>
              </a:rPr>
              <a:t>Логотип</a:t>
            </a:r>
            <a:endParaRPr lang="en-US" sz="21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28700" y="2639434"/>
            <a:ext cx="6121412" cy="263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ru-RU" sz="10199" spc="-346" dirty="0">
                <a:solidFill>
                  <a:srgbClr val="2E2E2E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5454911"/>
            <a:ext cx="5486961" cy="141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ru-RU" sz="24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27400" y="2743628"/>
            <a:ext cx="2852657" cy="45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Подзаголовок</a:t>
            </a:r>
            <a:endParaRPr lang="en-US" sz="27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27400" y="5797231"/>
            <a:ext cx="2852657" cy="45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Подзаголовок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298326" y="2743628"/>
            <a:ext cx="2852657" cy="45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Подзаголовок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298326" y="5797231"/>
            <a:ext cx="2852657" cy="45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Подзаголовок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27400" y="3326574"/>
            <a:ext cx="3088072" cy="107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ru-RU" sz="18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27400" y="6383971"/>
            <a:ext cx="3088072" cy="107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ru-RU" sz="18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298326" y="3326574"/>
            <a:ext cx="3088072" cy="107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ru-RU" sz="18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298326" y="6383971"/>
            <a:ext cx="3088072" cy="107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ru-RU" sz="18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265">
            <a:off x="10607727" y="-8539010"/>
            <a:ext cx="12199733" cy="1219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08834">
            <a:off x="1753516" y="7528418"/>
            <a:ext cx="15289153" cy="15289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68634">
            <a:off x="-3616160" y="-7521287"/>
            <a:ext cx="12269998" cy="122699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2980279" cy="664637"/>
            <a:chOff x="0" y="0"/>
            <a:chExt cx="1822326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415926" cy="407051"/>
            </a:xfrm>
            <a:custGeom>
              <a:avLst/>
              <a:gdLst/>
              <a:ahLst/>
              <a:cxnLst/>
              <a:rect l="l" t="t" r="r" b="b"/>
              <a:pathLst>
                <a:path w="1415926" h="407051">
                  <a:moveTo>
                    <a:pt x="1415926" y="326"/>
                  </a:moveTo>
                  <a:cubicBezTo>
                    <a:pt x="1343113" y="0"/>
                    <a:pt x="1275691" y="38659"/>
                    <a:pt x="1239191" y="101663"/>
                  </a:cubicBezTo>
                  <a:cubicBezTo>
                    <a:pt x="1202690" y="164667"/>
                    <a:pt x="1202690" y="242385"/>
                    <a:pt x="1239191" y="305389"/>
                  </a:cubicBezTo>
                  <a:cubicBezTo>
                    <a:pt x="1275691" y="368393"/>
                    <a:pt x="1343113" y="407052"/>
                    <a:pt x="141592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812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6280337" y="5133975"/>
            <a:ext cx="5708276" cy="0"/>
          </a:xfrm>
          <a:prstGeom prst="line">
            <a:avLst/>
          </a:prstGeom>
          <a:ln w="19050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9"/>
          <p:cNvGrpSpPr/>
          <p:nvPr/>
        </p:nvGrpSpPr>
        <p:grpSpPr>
          <a:xfrm>
            <a:off x="8889907" y="2946968"/>
            <a:ext cx="508185" cy="50818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89907" y="4889407"/>
            <a:ext cx="508185" cy="50818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89907" y="6889906"/>
            <a:ext cx="508185" cy="50818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271022" y="8847773"/>
            <a:ext cx="3988278" cy="32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spc="100" dirty="0">
                <a:solidFill>
                  <a:srgbClr val="2E2E2E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1142135"/>
            <a:ext cx="298027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ru-RU" sz="2199" dirty="0">
                <a:solidFill>
                  <a:srgbClr val="2E2E2E"/>
                </a:solidFill>
                <a:latin typeface="Georgia" panose="02040502050405020303" pitchFamily="18" charset="0"/>
              </a:rPr>
              <a:t>Логотип</a:t>
            </a:r>
            <a:endParaRPr lang="en-US" sz="21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2897395"/>
            <a:ext cx="6121412" cy="263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ru-RU" sz="10199" spc="-346" dirty="0">
                <a:solidFill>
                  <a:srgbClr val="2E2E2E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5682725"/>
            <a:ext cx="6299387" cy="238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ru-RU" sz="24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  <a:p>
            <a:pPr>
              <a:lnSpc>
                <a:spcPts val="3840"/>
              </a:lnSpc>
            </a:pPr>
            <a:r>
              <a:rPr lang="ru-RU" sz="24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  <a:p>
            <a:pPr>
              <a:lnSpc>
                <a:spcPts val="3840"/>
              </a:lnSpc>
            </a:pPr>
            <a:endParaRPr lang="ru-RU" sz="2400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032096" y="2489303"/>
            <a:ext cx="5794201" cy="45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Подзаголовок</a:t>
            </a:r>
            <a:endParaRPr lang="en-US" sz="27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032096" y="4473885"/>
            <a:ext cx="2852657" cy="45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Подзаголовок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032096" y="6432240"/>
            <a:ext cx="2852657" cy="45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799" dirty="0">
                <a:solidFill>
                  <a:srgbClr val="2E2E2E"/>
                </a:solidFill>
                <a:latin typeface="Georgia" panose="02040502050405020303" pitchFamily="18" charset="0"/>
              </a:rPr>
              <a:t>Подзаголовок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032096" y="3072249"/>
            <a:ext cx="6814028" cy="69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ru-RU" sz="18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32096" y="5056831"/>
            <a:ext cx="6814028" cy="69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ru-RU" sz="18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032096" y="7015187"/>
            <a:ext cx="6814028" cy="69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ru-RU" sz="1800" dirty="0">
                <a:solidFill>
                  <a:srgbClr val="2E2E2E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89276">
            <a:off x="7207998" y="6805646"/>
            <a:ext cx="8937933" cy="89379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23235">
            <a:off x="10935693" y="2204144"/>
            <a:ext cx="17696379" cy="17696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66721">
            <a:off x="10193769" y="4783865"/>
            <a:ext cx="1569864" cy="15698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285875"/>
            <a:ext cx="9051436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30"/>
              </a:lnSpc>
            </a:pPr>
            <a:r>
              <a:rPr lang="ru-RU" sz="13230" spc="-449" dirty="0">
                <a:solidFill>
                  <a:srgbClr val="2E2E2E"/>
                </a:solidFill>
                <a:latin typeface="Georgia" panose="02040502050405020303" pitchFamily="18" charset="0"/>
              </a:rPr>
              <a:t>Наши контакты</a:t>
            </a:r>
            <a:endParaRPr lang="en-US" sz="13230" spc="-44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4279021" y="1028700"/>
            <a:ext cx="2980279" cy="664637"/>
            <a:chOff x="0" y="0"/>
            <a:chExt cx="182232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1415926" cy="407051"/>
            </a:xfrm>
            <a:custGeom>
              <a:avLst/>
              <a:gdLst/>
              <a:ahLst/>
              <a:cxnLst/>
              <a:rect l="l" t="t" r="r" b="b"/>
              <a:pathLst>
                <a:path w="1415926" h="407051">
                  <a:moveTo>
                    <a:pt x="1415926" y="326"/>
                  </a:moveTo>
                  <a:cubicBezTo>
                    <a:pt x="1343113" y="0"/>
                    <a:pt x="1275691" y="38659"/>
                    <a:pt x="1239191" y="101663"/>
                  </a:cubicBezTo>
                  <a:cubicBezTo>
                    <a:pt x="1202690" y="164667"/>
                    <a:pt x="1202690" y="242385"/>
                    <a:pt x="1239191" y="305389"/>
                  </a:cubicBezTo>
                  <a:cubicBezTo>
                    <a:pt x="1275691" y="368393"/>
                    <a:pt x="1343113" y="407052"/>
                    <a:pt x="141592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279021" y="1142135"/>
            <a:ext cx="298027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ru-RU" sz="2199" dirty="0">
                <a:solidFill>
                  <a:srgbClr val="2E2E2E"/>
                </a:solidFill>
                <a:latin typeface="Georgia" panose="02040502050405020303" pitchFamily="18" charset="0"/>
              </a:rPr>
              <a:t>Логотип</a:t>
            </a:r>
            <a:endParaRPr lang="en-US" sz="21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7970330"/>
            <a:ext cx="580997" cy="5809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8677303"/>
            <a:ext cx="580997" cy="5809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700" y="7255983"/>
            <a:ext cx="580997" cy="58099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926245" y="7333179"/>
            <a:ext cx="3247071" cy="39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8"/>
              </a:lnSpc>
            </a:pPr>
            <a:r>
              <a:rPr lang="en-US" sz="2399" spc="119" dirty="0">
                <a:solidFill>
                  <a:srgbClr val="2E2E2E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26245" y="8047525"/>
            <a:ext cx="4626743" cy="39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8"/>
              </a:lnSpc>
            </a:pPr>
            <a:r>
              <a:rPr lang="ru-RU" sz="2399" dirty="0">
                <a:solidFill>
                  <a:srgbClr val="2E2E2E"/>
                </a:solidFill>
                <a:latin typeface="Georgia" panose="02040502050405020303" pitchFamily="18" charset="0"/>
              </a:rPr>
              <a:t>+7 000-00-00</a:t>
            </a:r>
            <a:endParaRPr lang="en-US" sz="2399" dirty="0">
              <a:solidFill>
                <a:srgbClr val="2E2E2E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84668BB1-3326-A5E1-7036-D79C5719B95E}"/>
              </a:ext>
            </a:extLst>
          </p:cNvPr>
          <p:cNvSpPr txBox="1"/>
          <p:nvPr/>
        </p:nvSpPr>
        <p:spPr>
          <a:xfrm>
            <a:off x="1933069" y="8802995"/>
            <a:ext cx="4626743" cy="39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8"/>
              </a:lnSpc>
            </a:pPr>
            <a:r>
              <a:rPr lang="en-US" sz="2399" dirty="0">
                <a:solidFill>
                  <a:srgbClr val="2E2E2E"/>
                </a:solidFill>
                <a:latin typeface="Georgia" panose="02040502050405020303" pitchFamily="18" charset="0"/>
              </a:rPr>
              <a:t>hello@sitename.com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6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3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3" y="8002744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3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3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2" y="8347931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4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5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5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42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42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5" y="4534171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8"/>
            <a:ext cx="91462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ru-RU" sz="2700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346</Words>
  <Application>Microsoft Office PowerPoint</Application>
  <PresentationFormat>Произвольный</PresentationFormat>
  <Paragraphs>59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Georgia</vt:lpstr>
      <vt:lpstr>Noto Sans Symbols</vt:lpstr>
      <vt:lpstr>Open Sans Bold</vt:lpstr>
      <vt:lpstr>Arial</vt:lpstr>
      <vt:lpstr>Calibri</vt:lpstr>
      <vt:lpstr>Aptos</vt:lpstr>
      <vt:lpstr>Georgia Pro Black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company1</dc:title>
  <cp:lastModifiedBy>Марусина Дарья</cp:lastModifiedBy>
  <cp:revision>7</cp:revision>
  <dcterms:created xsi:type="dcterms:W3CDTF">2006-08-16T00:00:00Z</dcterms:created>
  <dcterms:modified xsi:type="dcterms:W3CDTF">2024-07-21T07:44:28Z</dcterms:modified>
  <dc:identifier>DAFT4dPKnE8</dc:identifier>
</cp:coreProperties>
</file>