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4" r:id="rId7"/>
    <p:sldId id="270" r:id="rId8"/>
    <p:sldId id="2047" r:id="rId9"/>
  </p:sldIdLst>
  <p:sldSz cx="18288000" cy="10287000"/>
  <p:notesSz cx="6858000" cy="9144000"/>
  <p:embeddedFontLst>
    <p:embeddedFont>
      <p:font typeface="Georgia" panose="02040502050405020303" pitchFamily="18" charset="0"/>
      <p:regular r:id="rId11"/>
      <p:bold r:id="rId12"/>
      <p:italic r:id="rId13"/>
      <p:boldItalic r:id="rId14"/>
    </p:embeddedFont>
    <p:embeddedFont>
      <p:font typeface="Georgia Pro Black" panose="02040A02050405020203" pitchFamily="18" charset="0"/>
      <p:bold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A7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13CB2-EDD3-4C6A-9D37-8E4F8A1DC368}" type="datetimeFigureOut">
              <a:rPr lang="ru-RU" smtClean="0"/>
              <a:t>21.07.2024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47AF7-10C2-40D5-9226-3011FDC08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892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10201764" y="2129489"/>
            <a:ext cx="6070917" cy="6028026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3030656" y="4086824"/>
            <a:ext cx="180975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144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046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1" y="0"/>
            <a:ext cx="6539948" cy="10287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68432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705683" y="687110"/>
            <a:ext cx="17035668" cy="84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7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705683" y="1453047"/>
            <a:ext cx="17035668" cy="65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1069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1439466" y="633413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1440658" y="3043238"/>
            <a:ext cx="6948488" cy="575548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88418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2"/>
            <a:ext cx="18288000" cy="10286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74658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2" y="0"/>
            <a:ext cx="9583838" cy="10287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10741307" y="2025127"/>
            <a:ext cx="13716000" cy="1098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66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10741307" y="2983497"/>
            <a:ext cx="13716000" cy="43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332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805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987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3600">
                <a:solidFill>
                  <a:srgbClr val="F59D8C"/>
                </a:solidFill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3000">
                <a:solidFill>
                  <a:srgbClr val="F59D8C"/>
                </a:solidFill>
              </a:defRPr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2700">
                <a:solidFill>
                  <a:srgbClr val="F59D8C"/>
                </a:solidFill>
              </a:defRPr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2400">
                <a:solidFill>
                  <a:srgbClr val="F59D8C"/>
                </a:solidFill>
              </a:defRPr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2400">
                <a:solidFill>
                  <a:srgbClr val="F59D8C"/>
                </a:solidFill>
              </a:defRPr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2400">
                <a:solidFill>
                  <a:srgbClr val="F59D8C"/>
                </a:solidFill>
              </a:defRPr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2400">
                <a:solidFill>
                  <a:srgbClr val="F59D8C"/>
                </a:solidFill>
              </a:defRPr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2400">
                <a:solidFill>
                  <a:srgbClr val="F59D8C"/>
                </a:solidFill>
              </a:defRPr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24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609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693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 b="1"/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 b="1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 b="1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 b="1"/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 b="1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 b="1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0086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3205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5555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3319463"/>
            <a:ext cx="4555536" cy="36576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4571378" y="3319463"/>
            <a:ext cx="4487829" cy="36576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9094926" y="3319463"/>
            <a:ext cx="4650891" cy="36576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13745817" y="3319463"/>
            <a:ext cx="4542183" cy="36576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435945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6477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800"/>
            </a:lvl1pPr>
            <a:lvl2pPr marL="1371600" lvl="1" indent="-609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4200"/>
            </a:lvl2pPr>
            <a:lvl3pPr marL="2057400" lvl="2" indent="-5715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600"/>
            </a:lvl3pPr>
            <a:lvl4pPr marL="2743200" lvl="3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4pPr>
            <a:lvl5pPr marL="3429000" lvl="4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5pPr>
            <a:lvl6pPr marL="4114800" lvl="5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6pPr>
            <a:lvl7pPr marL="4800600" lvl="6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7pPr>
            <a:lvl8pPr marL="5486400" lvl="7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8pPr>
            <a:lvl9pPr marL="6172200" lvl="8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00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7594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00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6508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5880497" y="-1884759"/>
            <a:ext cx="6527007" cy="15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5449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10700147" y="2934891"/>
            <a:ext cx="8717757" cy="394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2699147" y="-894159"/>
            <a:ext cx="8717757" cy="1160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716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9406158" cy="10287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286191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646284" y="3150608"/>
            <a:ext cx="9904382" cy="6221606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998702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2" y="0"/>
            <a:ext cx="10171569" cy="10287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078600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705683" y="687110"/>
            <a:ext cx="17035668" cy="84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7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705683" y="1453047"/>
            <a:ext cx="17035668" cy="65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10920941" y="3649265"/>
            <a:ext cx="5738813" cy="371951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80840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3033821" y="32600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7238073" y="32600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11442326" y="32600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705683" y="687110"/>
            <a:ext cx="17035668" cy="84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6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705683" y="1472925"/>
            <a:ext cx="17035668" cy="65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86647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836279" y="37172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5672705" y="37172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13377683" y="37172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9509130" y="37172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705683" y="687110"/>
            <a:ext cx="17035668" cy="84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705683" y="1393413"/>
            <a:ext cx="17035668" cy="65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24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45948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836279" y="3717234"/>
            <a:ext cx="3240000" cy="324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5672705" y="3717234"/>
            <a:ext cx="3240000" cy="324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13377683" y="3717234"/>
            <a:ext cx="3240000" cy="324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9509130" y="3717234"/>
            <a:ext cx="3240000" cy="324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705683" y="687110"/>
            <a:ext cx="17035668" cy="84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6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705683" y="1472925"/>
            <a:ext cx="17035668" cy="65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4348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2420666" y="3079415"/>
            <a:ext cx="2305050" cy="226286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7991475" y="3079415"/>
            <a:ext cx="2305050" cy="226286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13562285" y="3079415"/>
            <a:ext cx="2305050" cy="226286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296584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705683" y="687110"/>
            <a:ext cx="17035668" cy="84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7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705683" y="1453047"/>
            <a:ext cx="17035668" cy="65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1" y="3876032"/>
            <a:ext cx="5961185" cy="413949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12326816" y="3876032"/>
            <a:ext cx="5961185" cy="413949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5961185" y="3876031"/>
            <a:ext cx="6365631" cy="413949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2420084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7160625" y="-3038865"/>
            <a:ext cx="13633977" cy="13633977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2394859" y="707289"/>
            <a:ext cx="450963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428625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35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1823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7160625" y="-3038865"/>
            <a:ext cx="13633977" cy="13633977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2394857" y="3584119"/>
            <a:ext cx="6281057" cy="2675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8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2394859" y="707289"/>
            <a:ext cx="450963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428625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35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09019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7160625" y="-3038865"/>
            <a:ext cx="13633977" cy="13633977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2394859" y="707289"/>
            <a:ext cx="450963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428625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35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64956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7160625" y="-3038865"/>
            <a:ext cx="13633977" cy="13633977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2394859" y="707289"/>
            <a:ext cx="450963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428625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35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217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585362" y="1339454"/>
            <a:ext cx="5437230" cy="678216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422796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2250105" y="1971277"/>
            <a:ext cx="6381750" cy="64375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700923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7119938" y="3793333"/>
            <a:ext cx="4048125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8341055" y="1844065"/>
            <a:ext cx="9946946" cy="659887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27926417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7119938" y="3793333"/>
            <a:ext cx="4048125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11443" y="1844065"/>
            <a:ext cx="9946946" cy="659887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58274854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1349092" y="1971100"/>
            <a:ext cx="8105660" cy="765903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7840742"/>
      </p:ext>
    </p:extLst>
  </p:cSld>
  <p:clrMapOvr>
    <a:masterClrMapping/>
  </p:clrMapOvr>
  <p:transition spd="slow" advTm="2000">
    <p:blinds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8692867" y="1971098"/>
            <a:ext cx="8105660" cy="765903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74982731"/>
      </p:ext>
    </p:extLst>
  </p:cSld>
  <p:clrMapOvr>
    <a:masterClrMapping/>
  </p:clrMapOvr>
  <p:transition spd="slow" advTm="2000">
    <p:blinds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10600677" y="1904356"/>
            <a:ext cx="6573546" cy="657354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40315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9215439" y="4"/>
            <a:ext cx="9072561" cy="10286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761830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430826" y="435210"/>
            <a:ext cx="10348548" cy="94165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78132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3625457" y="-4788690"/>
            <a:ext cx="11037090" cy="1103709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15995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3956354"/>
            <a:ext cx="13349285" cy="63571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237153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1007270" y="942976"/>
            <a:ext cx="6138863" cy="819864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531249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1" y="1"/>
            <a:ext cx="9344417" cy="951159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658330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10"/>
            <a:ext cx="10085295" cy="1028701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135697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8249771" y="0"/>
            <a:ext cx="10038231" cy="10287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809129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9517292" y="1"/>
            <a:ext cx="5287920" cy="4558553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9517290" y="2924736"/>
            <a:ext cx="8540226" cy="736226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384054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6868219" y="5345207"/>
            <a:ext cx="4279391" cy="368913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9739165" y="5667935"/>
            <a:ext cx="4279391" cy="368913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12610109" y="5345205"/>
            <a:ext cx="4279391" cy="368913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1126328" y="5345207"/>
            <a:ext cx="4279391" cy="368913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3997274" y="5667935"/>
            <a:ext cx="4279391" cy="368913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8662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2"/>
            <a:ext cx="10493829" cy="10287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877261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1"/>
            <a:ext cx="18288000" cy="452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978881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8614307" y="816225"/>
            <a:ext cx="9028112" cy="865455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734946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8969829" cy="10287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421034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9100457" y="1132115"/>
            <a:ext cx="8153400" cy="8131629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451017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1104899" y="5105400"/>
            <a:ext cx="3863940" cy="51816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5273336" y="3929744"/>
            <a:ext cx="3863940" cy="48876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1104899" y="0"/>
            <a:ext cx="3863940" cy="1132113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5273336" y="-1"/>
            <a:ext cx="3863940" cy="35922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5273336" y="9154887"/>
            <a:ext cx="3863940" cy="1132113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1104899" y="1458684"/>
            <a:ext cx="3863940" cy="33745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245798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879807" y="2874347"/>
            <a:ext cx="7331220" cy="65552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10315704" y="3303036"/>
            <a:ext cx="6423414" cy="372291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4740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theme" Target="../theme/theme2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2519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9.png"/><Relationship Id="rId18" Type="http://schemas.openxmlformats.org/officeDocument/2006/relationships/image" Target="../media/image27.svg"/><Relationship Id="rId3" Type="http://schemas.openxmlformats.org/officeDocument/2006/relationships/image" Target="../media/image14.sv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17" Type="http://schemas.openxmlformats.org/officeDocument/2006/relationships/image" Target="../media/image26.png"/><Relationship Id="rId2" Type="http://schemas.openxmlformats.org/officeDocument/2006/relationships/image" Target="../media/image13.png"/><Relationship Id="rId16" Type="http://schemas.openxmlformats.org/officeDocument/2006/relationships/image" Target="../media/image2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svg"/><Relationship Id="rId15" Type="http://schemas.openxmlformats.org/officeDocument/2006/relationships/image" Target="../media/image24.png"/><Relationship Id="rId10" Type="http://schemas.openxmlformats.org/officeDocument/2006/relationships/image" Target="../media/image21.sv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5.svg"/><Relationship Id="rId7" Type="http://schemas.openxmlformats.org/officeDocument/2006/relationships/image" Target="../media/image10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39.svg"/><Relationship Id="rId5" Type="http://schemas.openxmlformats.org/officeDocument/2006/relationships/image" Target="../media/image14.svg"/><Relationship Id="rId10" Type="http://schemas.openxmlformats.org/officeDocument/2006/relationships/image" Target="../media/image38.png"/><Relationship Id="rId4" Type="http://schemas.openxmlformats.org/officeDocument/2006/relationships/image" Target="../media/image13.png"/><Relationship Id="rId9" Type="http://schemas.openxmlformats.org/officeDocument/2006/relationships/image" Target="../media/image3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Relationship Id="rId9" Type="http://schemas.openxmlformats.org/officeDocument/2006/relationships/image" Target="../media/image4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49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111" r="111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6534782" y="8503402"/>
            <a:ext cx="917172" cy="91717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96577" y="495300"/>
            <a:ext cx="9174676" cy="4114800"/>
            <a:chOff x="0" y="0"/>
            <a:chExt cx="2416376" cy="10837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16376" cy="1083733"/>
            </a:xfrm>
            <a:custGeom>
              <a:avLst/>
              <a:gdLst/>
              <a:ahLst/>
              <a:cxnLst/>
              <a:rect l="l" t="t" r="r" b="b"/>
              <a:pathLst>
                <a:path w="2416376" h="1083733">
                  <a:moveTo>
                    <a:pt x="0" y="0"/>
                  </a:moveTo>
                  <a:lnTo>
                    <a:pt x="2416376" y="0"/>
                  </a:lnTo>
                  <a:lnTo>
                    <a:pt x="2416376" y="1083733"/>
                  </a:lnTo>
                  <a:lnTo>
                    <a:pt x="0" y="1083733"/>
                  </a:lnTo>
                  <a:close/>
                </a:path>
              </a:pathLst>
            </a:custGeom>
            <a:solidFill>
              <a:srgbClr val="DCA77F">
                <a:alpha val="62745"/>
              </a:srgbClr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Georgia" panose="02040502050405020303" pitchFamily="18" charset="0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44300" y="744512"/>
            <a:ext cx="8679229" cy="347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59"/>
              </a:lnSpc>
            </a:pPr>
            <a:r>
              <a:rPr lang="ru-RU" sz="8209" dirty="0">
                <a:solidFill>
                  <a:srgbClr val="9B4C2F"/>
                </a:solidFill>
                <a:latin typeface="Georgia" panose="02040502050405020303" pitchFamily="18" charset="0"/>
              </a:rPr>
              <a:t>НАЗВАНИЕ ПРЕЗЕНТАЦИИ</a:t>
            </a:r>
          </a:p>
          <a:p>
            <a:pPr>
              <a:lnSpc>
                <a:spcPts val="9359"/>
              </a:lnSpc>
            </a:pPr>
            <a:r>
              <a:rPr lang="ru-RU" sz="4400" dirty="0">
                <a:solidFill>
                  <a:srgbClr val="9B4C2F"/>
                </a:solidFill>
                <a:latin typeface="Georgia" panose="02040502050405020303" pitchFamily="18" charset="0"/>
              </a:rPr>
              <a:t>Автор:</a:t>
            </a:r>
            <a:endParaRPr lang="ru-RU" sz="8209" dirty="0">
              <a:solidFill>
                <a:srgbClr val="9B4C2F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 flipV="1">
            <a:off x="-668684" y="6865204"/>
            <a:ext cx="5260173" cy="3800475"/>
          </a:xfrm>
          <a:prstGeom prst="rect">
            <a:avLst/>
          </a:prstGeom>
        </p:spPr>
      </p:pic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298417"/>
              </p:ext>
            </p:extLst>
          </p:nvPr>
        </p:nvGraphicFramePr>
        <p:xfrm>
          <a:off x="4982014" y="3928035"/>
          <a:ext cx="11934532" cy="5153132"/>
        </p:xfrm>
        <a:graphic>
          <a:graphicData uri="http://schemas.openxmlformats.org/drawingml/2006/table">
            <a:tbl>
              <a:tblPr/>
              <a:tblGrid>
                <a:gridCol w="2983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3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3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3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88283">
                <a:tc>
                  <a:txBody>
                    <a:bodyPr/>
                    <a:lstStyle/>
                    <a:p>
                      <a:pPr algn="ctr">
                        <a:lnSpc>
                          <a:spcPts val="2718"/>
                        </a:lnSpc>
                        <a:defRPr/>
                      </a:pPr>
                      <a:endParaRPr lang="en-US" sz="1100"/>
                    </a:p>
                  </a:txBody>
                  <a:tcPr marL="82193" marR="82193" marT="82193" marB="82193" anchor="ctr">
                    <a:lnL w="205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5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5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5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A7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18"/>
                        </a:lnSpc>
                        <a:defRPr/>
                      </a:pPr>
                      <a:endParaRPr lang="en-US" sz="1100"/>
                    </a:p>
                  </a:txBody>
                  <a:tcPr marL="82193" marR="82193" marT="82193" marB="82193" anchor="ctr">
                    <a:lnL w="205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5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5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5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A7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18"/>
                        </a:lnSpc>
                        <a:defRPr/>
                      </a:pPr>
                      <a:endParaRPr lang="en-US" sz="1100"/>
                    </a:p>
                  </a:txBody>
                  <a:tcPr marL="82193" marR="82193" marT="82193" marB="82193" anchor="ctr">
                    <a:lnL w="205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5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5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5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A7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18"/>
                        </a:lnSpc>
                        <a:defRPr/>
                      </a:pPr>
                      <a:endParaRPr lang="en-US" sz="1100"/>
                    </a:p>
                  </a:txBody>
                  <a:tcPr marL="82193" marR="82193" marT="82193" marB="82193" anchor="ctr">
                    <a:lnL w="205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5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5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5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A7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8283">
                <a:tc>
                  <a:txBody>
                    <a:bodyPr/>
                    <a:lstStyle/>
                    <a:p>
                      <a:pPr algn="ctr">
                        <a:lnSpc>
                          <a:spcPts val="2718"/>
                        </a:lnSpc>
                        <a:defRPr/>
                      </a:pPr>
                      <a:endParaRPr lang="en-US" sz="1100"/>
                    </a:p>
                  </a:txBody>
                  <a:tcPr marL="82193" marR="82193" marT="82193" marB="82193" anchor="ctr">
                    <a:lnL w="205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5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5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5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18"/>
                        </a:lnSpc>
                        <a:defRPr/>
                      </a:pPr>
                      <a:endParaRPr lang="en-US" sz="1100" dirty="0"/>
                    </a:p>
                  </a:txBody>
                  <a:tcPr marL="82193" marR="82193" marT="82193" marB="82193" anchor="ctr">
                    <a:lnL w="205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5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5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5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18"/>
                        </a:lnSpc>
                        <a:defRPr/>
                      </a:pPr>
                      <a:endParaRPr lang="en-US" sz="1100"/>
                    </a:p>
                  </a:txBody>
                  <a:tcPr marL="82193" marR="82193" marT="82193" marB="82193" anchor="ctr">
                    <a:lnL w="205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5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5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5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18"/>
                        </a:lnSpc>
                        <a:defRPr/>
                      </a:pPr>
                      <a:endParaRPr lang="en-US" sz="1100"/>
                    </a:p>
                  </a:txBody>
                  <a:tcPr marL="82193" marR="82193" marT="82193" marB="82193" anchor="ctr">
                    <a:lnL w="205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5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5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5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8283">
                <a:tc>
                  <a:txBody>
                    <a:bodyPr/>
                    <a:lstStyle/>
                    <a:p>
                      <a:pPr algn="ctr">
                        <a:lnSpc>
                          <a:spcPts val="2718"/>
                        </a:lnSpc>
                        <a:defRPr/>
                      </a:pPr>
                      <a:endParaRPr lang="en-US" sz="1100"/>
                    </a:p>
                  </a:txBody>
                  <a:tcPr marL="82193" marR="82193" marT="82193" marB="82193" anchor="ctr">
                    <a:lnL w="205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5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5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5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18"/>
                        </a:lnSpc>
                        <a:defRPr/>
                      </a:pPr>
                      <a:endParaRPr lang="en-US" sz="1100"/>
                    </a:p>
                  </a:txBody>
                  <a:tcPr marL="82193" marR="82193" marT="82193" marB="82193" anchor="ctr">
                    <a:lnL w="205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5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5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5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18"/>
                        </a:lnSpc>
                        <a:defRPr/>
                      </a:pPr>
                      <a:endParaRPr lang="en-US" sz="1100"/>
                    </a:p>
                  </a:txBody>
                  <a:tcPr marL="82193" marR="82193" marT="82193" marB="82193" anchor="ctr">
                    <a:lnL w="205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5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5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5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18"/>
                        </a:lnSpc>
                        <a:defRPr/>
                      </a:pPr>
                      <a:endParaRPr lang="en-US" sz="1100"/>
                    </a:p>
                  </a:txBody>
                  <a:tcPr marL="82193" marR="82193" marT="82193" marB="82193" anchor="ctr">
                    <a:lnL w="205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5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5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5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8283">
                <a:tc>
                  <a:txBody>
                    <a:bodyPr/>
                    <a:lstStyle/>
                    <a:p>
                      <a:pPr algn="ctr">
                        <a:lnSpc>
                          <a:spcPts val="2718"/>
                        </a:lnSpc>
                        <a:defRPr/>
                      </a:pPr>
                      <a:endParaRPr lang="en-US" sz="1100"/>
                    </a:p>
                  </a:txBody>
                  <a:tcPr marL="82193" marR="82193" marT="82193" marB="82193" anchor="ctr">
                    <a:lnL w="205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5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5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5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18"/>
                        </a:lnSpc>
                        <a:defRPr/>
                      </a:pPr>
                      <a:endParaRPr lang="en-US" sz="1100"/>
                    </a:p>
                  </a:txBody>
                  <a:tcPr marL="82193" marR="82193" marT="82193" marB="82193" anchor="ctr">
                    <a:lnL w="205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5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5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5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18"/>
                        </a:lnSpc>
                        <a:defRPr/>
                      </a:pPr>
                      <a:endParaRPr lang="en-US" sz="1100"/>
                    </a:p>
                  </a:txBody>
                  <a:tcPr marL="82193" marR="82193" marT="82193" marB="82193" anchor="ctr">
                    <a:lnL w="205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5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5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5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18"/>
                        </a:lnSpc>
                        <a:defRPr/>
                      </a:pPr>
                      <a:endParaRPr lang="en-US" sz="1100" dirty="0"/>
                    </a:p>
                  </a:txBody>
                  <a:tcPr marL="82193" marR="82193" marT="82193" marB="82193" anchor="ctr">
                    <a:lnL w="205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5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5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5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12273" y="3928035"/>
            <a:ext cx="3894184" cy="903713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534828" y="8765441"/>
            <a:ext cx="753172" cy="15215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14061720" y="-186765"/>
            <a:ext cx="5260173" cy="380047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251869" y="4228746"/>
            <a:ext cx="2473152" cy="585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4"/>
              </a:lnSpc>
            </a:pPr>
            <a:r>
              <a:rPr lang="ru-RU" sz="3539" dirty="0">
                <a:solidFill>
                  <a:srgbClr val="67382A"/>
                </a:solidFill>
                <a:latin typeface="Georgia" panose="02040502050405020303" pitchFamily="18" charset="0"/>
              </a:rPr>
              <a:t>Четверть</a:t>
            </a:r>
            <a:endParaRPr lang="en-US" sz="3539" dirty="0">
              <a:solidFill>
                <a:srgbClr val="67382A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181233" y="4228746"/>
            <a:ext cx="2473152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4"/>
              </a:lnSpc>
            </a:pPr>
            <a:r>
              <a:rPr lang="ru-RU" sz="3539" dirty="0">
                <a:solidFill>
                  <a:srgbClr val="67382A"/>
                </a:solidFill>
                <a:latin typeface="Georgia" panose="02040502050405020303" pitchFamily="18" charset="0"/>
              </a:rPr>
              <a:t>Тема</a:t>
            </a:r>
            <a:r>
              <a:rPr lang="en-US" sz="3539" dirty="0">
                <a:solidFill>
                  <a:srgbClr val="67382A"/>
                </a:solidFill>
                <a:latin typeface="Georgia" panose="02040502050405020303" pitchFamily="18" charset="0"/>
              </a:rPr>
              <a:t> 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250077" y="4228746"/>
            <a:ext cx="2473152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4"/>
              </a:lnSpc>
            </a:pPr>
            <a:r>
              <a:rPr lang="ru-RU" sz="3539" dirty="0">
                <a:solidFill>
                  <a:srgbClr val="67382A"/>
                </a:solidFill>
                <a:latin typeface="Georgia" panose="02040502050405020303" pitchFamily="18" charset="0"/>
              </a:rPr>
              <a:t>Тема</a:t>
            </a:r>
            <a:r>
              <a:rPr lang="en-US" sz="3539" dirty="0">
                <a:solidFill>
                  <a:srgbClr val="67382A"/>
                </a:solidFill>
                <a:latin typeface="Georgia" panose="02040502050405020303" pitchFamily="18" charset="0"/>
              </a:rPr>
              <a:t> 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218655" y="4228746"/>
            <a:ext cx="2473152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4"/>
              </a:lnSpc>
            </a:pPr>
            <a:r>
              <a:rPr lang="ru-RU" sz="3539" dirty="0">
                <a:solidFill>
                  <a:srgbClr val="67382A"/>
                </a:solidFill>
                <a:latin typeface="Georgia" panose="02040502050405020303" pitchFamily="18" charset="0"/>
              </a:rPr>
              <a:t>Тема</a:t>
            </a:r>
            <a:r>
              <a:rPr lang="en-US" sz="3539" dirty="0">
                <a:solidFill>
                  <a:srgbClr val="67382A"/>
                </a:solidFill>
                <a:latin typeface="Georgia" panose="02040502050405020303" pitchFamily="18" charset="0"/>
              </a:rPr>
              <a:t> 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251869" y="5478966"/>
            <a:ext cx="2473152" cy="585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4"/>
              </a:lnSpc>
            </a:pPr>
            <a:r>
              <a:rPr lang="ru-RU" sz="3539" dirty="0">
                <a:solidFill>
                  <a:srgbClr val="9B4C2F"/>
                </a:solidFill>
                <a:latin typeface="Georgia" panose="02040502050405020303" pitchFamily="18" charset="0"/>
              </a:rPr>
              <a:t>Первая</a:t>
            </a:r>
            <a:endParaRPr lang="en-US" sz="3539" dirty="0">
              <a:solidFill>
                <a:srgbClr val="9B4C2F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251869" y="6724701"/>
            <a:ext cx="2473152" cy="585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4"/>
              </a:lnSpc>
            </a:pPr>
            <a:r>
              <a:rPr lang="ru-RU" sz="3539" dirty="0">
                <a:solidFill>
                  <a:srgbClr val="9B4C2F"/>
                </a:solidFill>
                <a:latin typeface="Georgia" panose="02040502050405020303" pitchFamily="18" charset="0"/>
              </a:rPr>
              <a:t>Вторая</a:t>
            </a:r>
            <a:endParaRPr lang="en-US" sz="3539" dirty="0">
              <a:solidFill>
                <a:srgbClr val="9B4C2F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251869" y="8087413"/>
            <a:ext cx="2473152" cy="585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4"/>
              </a:lnSpc>
            </a:pPr>
            <a:r>
              <a:rPr lang="ru-RU" sz="3539" dirty="0">
                <a:solidFill>
                  <a:srgbClr val="9B4C2F"/>
                </a:solidFill>
                <a:latin typeface="Georgia" panose="02040502050405020303" pitchFamily="18" charset="0"/>
              </a:rPr>
              <a:t>Третья</a:t>
            </a:r>
            <a:endParaRPr lang="en-US" sz="3539" dirty="0">
              <a:solidFill>
                <a:srgbClr val="9B4C2F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134405" y="5320235"/>
            <a:ext cx="2607904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2"/>
              </a:lnSpc>
            </a:pPr>
            <a:r>
              <a:rPr lang="ru-RU" sz="1994" dirty="0">
                <a:solidFill>
                  <a:srgbClr val="9B4C2F"/>
                </a:solidFill>
                <a:latin typeface="Georgia" panose="02040502050405020303" pitchFamily="18" charset="0"/>
              </a:rPr>
              <a:t>Место для текста. Место для текста. </a:t>
            </a:r>
          </a:p>
          <a:p>
            <a:pPr algn="ctr">
              <a:lnSpc>
                <a:spcPts val="2792"/>
              </a:lnSpc>
            </a:pPr>
            <a:r>
              <a:rPr lang="ru-RU" sz="1994" dirty="0">
                <a:solidFill>
                  <a:srgbClr val="9B4C2F"/>
                </a:solidFill>
                <a:latin typeface="Georgia" panose="02040502050405020303" pitchFamily="18" charset="0"/>
              </a:rPr>
              <a:t>Место для текста.</a:t>
            </a:r>
            <a:endParaRPr lang="en-US" sz="1994" dirty="0">
              <a:solidFill>
                <a:srgbClr val="9B4C2F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113857" y="6607067"/>
            <a:ext cx="2607904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2"/>
              </a:lnSpc>
            </a:pPr>
            <a:r>
              <a:rPr lang="ru-RU" sz="1994" dirty="0">
                <a:solidFill>
                  <a:srgbClr val="9B4C2F"/>
                </a:solidFill>
                <a:latin typeface="Georgia" panose="02040502050405020303" pitchFamily="18" charset="0"/>
              </a:rPr>
              <a:t>Место для текста. Место для текста. </a:t>
            </a:r>
          </a:p>
          <a:p>
            <a:pPr algn="ctr">
              <a:lnSpc>
                <a:spcPts val="2792"/>
              </a:lnSpc>
            </a:pPr>
            <a:r>
              <a:rPr lang="ru-RU" sz="1994" dirty="0">
                <a:solidFill>
                  <a:srgbClr val="9B4C2F"/>
                </a:solidFill>
                <a:latin typeface="Georgia" panose="02040502050405020303" pitchFamily="18" charset="0"/>
              </a:rPr>
              <a:t>Место для текста.</a:t>
            </a:r>
            <a:endParaRPr lang="en-US" sz="1994" dirty="0">
              <a:solidFill>
                <a:srgbClr val="9B4C2F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113857" y="7898643"/>
            <a:ext cx="2607904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2"/>
              </a:lnSpc>
            </a:pPr>
            <a:r>
              <a:rPr lang="ru-RU" sz="1994" dirty="0">
                <a:solidFill>
                  <a:srgbClr val="9B4C2F"/>
                </a:solidFill>
                <a:latin typeface="Georgia" panose="02040502050405020303" pitchFamily="18" charset="0"/>
              </a:rPr>
              <a:t>Место для текста. Место для текста. </a:t>
            </a:r>
          </a:p>
          <a:p>
            <a:pPr algn="ctr">
              <a:lnSpc>
                <a:spcPts val="2792"/>
              </a:lnSpc>
            </a:pPr>
            <a:r>
              <a:rPr lang="ru-RU" sz="1994" dirty="0">
                <a:solidFill>
                  <a:srgbClr val="9B4C2F"/>
                </a:solidFill>
                <a:latin typeface="Georgia" panose="02040502050405020303" pitchFamily="18" charset="0"/>
              </a:rPr>
              <a:t>Место для текста.</a:t>
            </a:r>
            <a:endParaRPr lang="en-US" sz="1994" dirty="0">
              <a:solidFill>
                <a:srgbClr val="9B4C2F"/>
              </a:solidFill>
              <a:latin typeface="Georgia" panose="02040502050405020303" pitchFamily="18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1125599" y="5320235"/>
            <a:ext cx="2607904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2"/>
              </a:lnSpc>
            </a:pPr>
            <a:r>
              <a:rPr lang="ru-RU" sz="1994" dirty="0">
                <a:solidFill>
                  <a:srgbClr val="9B4C2F"/>
                </a:solidFill>
                <a:latin typeface="Georgia" panose="02040502050405020303" pitchFamily="18" charset="0"/>
              </a:rPr>
              <a:t>Место для текста. Место для текста. </a:t>
            </a:r>
          </a:p>
          <a:p>
            <a:pPr algn="ctr">
              <a:lnSpc>
                <a:spcPts val="2792"/>
              </a:lnSpc>
            </a:pPr>
            <a:r>
              <a:rPr lang="ru-RU" sz="1994" dirty="0">
                <a:solidFill>
                  <a:srgbClr val="9B4C2F"/>
                </a:solidFill>
                <a:latin typeface="Georgia" panose="02040502050405020303" pitchFamily="18" charset="0"/>
              </a:rPr>
              <a:t>Место для текста.</a:t>
            </a:r>
            <a:endParaRPr lang="en-US" sz="1994" dirty="0">
              <a:solidFill>
                <a:srgbClr val="9B4C2F"/>
              </a:solidFill>
              <a:latin typeface="Georgia" panose="02040502050405020303" pitchFamily="18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4113644" y="5320235"/>
            <a:ext cx="2607904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2"/>
              </a:lnSpc>
            </a:pPr>
            <a:r>
              <a:rPr lang="ru-RU" sz="1994" dirty="0">
                <a:solidFill>
                  <a:srgbClr val="9B4C2F"/>
                </a:solidFill>
                <a:latin typeface="Georgia" panose="02040502050405020303" pitchFamily="18" charset="0"/>
              </a:rPr>
              <a:t>Место для текста. Место для текста. </a:t>
            </a:r>
          </a:p>
          <a:p>
            <a:pPr algn="ctr">
              <a:lnSpc>
                <a:spcPts val="2792"/>
              </a:lnSpc>
            </a:pPr>
            <a:r>
              <a:rPr lang="ru-RU" sz="1994" dirty="0">
                <a:solidFill>
                  <a:srgbClr val="9B4C2F"/>
                </a:solidFill>
                <a:latin typeface="Georgia" panose="02040502050405020303" pitchFamily="18" charset="0"/>
              </a:rPr>
              <a:t>Место для текста.</a:t>
            </a:r>
            <a:endParaRPr lang="en-US" sz="1994" dirty="0">
              <a:solidFill>
                <a:srgbClr val="9B4C2F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1115325" y="6607067"/>
            <a:ext cx="2607904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2"/>
              </a:lnSpc>
            </a:pPr>
            <a:r>
              <a:rPr lang="ru-RU" sz="1994" dirty="0">
                <a:solidFill>
                  <a:srgbClr val="9B4C2F"/>
                </a:solidFill>
                <a:latin typeface="Georgia" panose="02040502050405020303" pitchFamily="18" charset="0"/>
              </a:rPr>
              <a:t>Место для текста. Место для текста. </a:t>
            </a:r>
          </a:p>
          <a:p>
            <a:pPr algn="ctr">
              <a:lnSpc>
                <a:spcPts val="2792"/>
              </a:lnSpc>
            </a:pPr>
            <a:r>
              <a:rPr lang="ru-RU" sz="1994" dirty="0">
                <a:solidFill>
                  <a:srgbClr val="9B4C2F"/>
                </a:solidFill>
                <a:latin typeface="Georgia" panose="02040502050405020303" pitchFamily="18" charset="0"/>
              </a:rPr>
              <a:t>Место для текста.</a:t>
            </a:r>
            <a:endParaRPr lang="en-US" sz="1994" dirty="0">
              <a:solidFill>
                <a:srgbClr val="9B4C2F"/>
              </a:solidFill>
              <a:latin typeface="Georgia" panose="02040502050405020303" pitchFamily="18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1125599" y="7898643"/>
            <a:ext cx="2607904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2"/>
              </a:lnSpc>
            </a:pPr>
            <a:r>
              <a:rPr lang="ru-RU" sz="1994" dirty="0">
                <a:solidFill>
                  <a:srgbClr val="9B4C2F"/>
                </a:solidFill>
                <a:latin typeface="Georgia" panose="02040502050405020303" pitchFamily="18" charset="0"/>
              </a:rPr>
              <a:t>Место для текста. Место для текста. </a:t>
            </a:r>
          </a:p>
          <a:p>
            <a:pPr algn="ctr">
              <a:lnSpc>
                <a:spcPts val="2792"/>
              </a:lnSpc>
            </a:pPr>
            <a:r>
              <a:rPr lang="ru-RU" sz="1994" dirty="0">
                <a:solidFill>
                  <a:srgbClr val="9B4C2F"/>
                </a:solidFill>
                <a:latin typeface="Georgia" panose="02040502050405020303" pitchFamily="18" charset="0"/>
              </a:rPr>
              <a:t>Место для текста.</a:t>
            </a:r>
            <a:endParaRPr lang="en-US" sz="1994" dirty="0">
              <a:solidFill>
                <a:srgbClr val="9B4C2F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4151279" y="6607067"/>
            <a:ext cx="2607904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2"/>
              </a:lnSpc>
            </a:pPr>
            <a:r>
              <a:rPr lang="ru-RU" sz="1994" dirty="0">
                <a:solidFill>
                  <a:srgbClr val="9B4C2F"/>
                </a:solidFill>
                <a:latin typeface="Georgia" panose="02040502050405020303" pitchFamily="18" charset="0"/>
              </a:rPr>
              <a:t>Место для текста. Место для текста. </a:t>
            </a:r>
          </a:p>
          <a:p>
            <a:pPr algn="ctr">
              <a:lnSpc>
                <a:spcPts val="2792"/>
              </a:lnSpc>
            </a:pPr>
            <a:r>
              <a:rPr lang="ru-RU" sz="1994" dirty="0">
                <a:solidFill>
                  <a:srgbClr val="9B4C2F"/>
                </a:solidFill>
                <a:latin typeface="Georgia" panose="02040502050405020303" pitchFamily="18" charset="0"/>
              </a:rPr>
              <a:t>Место для текста.</a:t>
            </a:r>
            <a:endParaRPr lang="en-US" sz="1994" dirty="0">
              <a:solidFill>
                <a:srgbClr val="9B4C2F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4151279" y="7897861"/>
            <a:ext cx="2607904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2"/>
              </a:lnSpc>
            </a:pPr>
            <a:r>
              <a:rPr lang="ru-RU" sz="1994" dirty="0">
                <a:solidFill>
                  <a:srgbClr val="9B4C2F"/>
                </a:solidFill>
                <a:latin typeface="Georgia" panose="02040502050405020303" pitchFamily="18" charset="0"/>
              </a:rPr>
              <a:t>Место для текста. Место для текста. </a:t>
            </a:r>
          </a:p>
          <a:p>
            <a:pPr algn="ctr">
              <a:lnSpc>
                <a:spcPts val="2792"/>
              </a:lnSpc>
            </a:pPr>
            <a:r>
              <a:rPr lang="ru-RU" sz="1994" dirty="0">
                <a:solidFill>
                  <a:srgbClr val="9B4C2F"/>
                </a:solidFill>
                <a:latin typeface="Georgia" panose="02040502050405020303" pitchFamily="18" charset="0"/>
              </a:rPr>
              <a:t>Место для текста.</a:t>
            </a:r>
            <a:endParaRPr lang="en-US" sz="1994" dirty="0">
              <a:solidFill>
                <a:srgbClr val="9B4C2F"/>
              </a:solidFill>
              <a:latin typeface="Georgia" panose="02040502050405020303" pitchFamily="18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371454" y="515058"/>
            <a:ext cx="10956306" cy="964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77"/>
              </a:lnSpc>
            </a:pPr>
            <a:r>
              <a:rPr lang="ru-RU" sz="6559" dirty="0">
                <a:solidFill>
                  <a:srgbClr val="9B4C2F"/>
                </a:solidFill>
                <a:latin typeface="Georgia" panose="02040502050405020303" pitchFamily="18" charset="0"/>
              </a:rPr>
              <a:t>Заголовок слайда</a:t>
            </a:r>
            <a:endParaRPr lang="en-US" sz="6559" dirty="0">
              <a:solidFill>
                <a:srgbClr val="9B4C2F"/>
              </a:solidFill>
              <a:latin typeface="Georgia" panose="02040502050405020303" pitchFamily="18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371455" y="1774746"/>
            <a:ext cx="13470106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dirty="0">
                <a:solidFill>
                  <a:srgbClr val="9B4C2F"/>
                </a:solidFill>
                <a:latin typeface="Georgia" panose="02040502050405020303" pitchFamily="18" charset="0"/>
              </a:rPr>
              <a:t>Место для текста. Место для текста. Место для текста. Место для текста. Место для текста. Место для текста. Место для текста. Место для текста. Место для текста. Место для текста. </a:t>
            </a:r>
            <a:endParaRPr lang="en-US" sz="2800" dirty="0">
              <a:solidFill>
                <a:srgbClr val="9B4C2F"/>
              </a:solidFill>
              <a:latin typeface="Georgia" panose="02040502050405020303" pitchFamily="18" charset="0"/>
            </a:endParaRPr>
          </a:p>
          <a:p>
            <a:endParaRPr lang="en-US" sz="2800" dirty="0">
              <a:solidFill>
                <a:srgbClr val="9B4C2F"/>
              </a:solidFill>
              <a:latin typeface="Georgia" panose="02040502050405020303" pitchFamily="18" charset="0"/>
            </a:endParaRP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 flipV="1">
            <a:off x="14841560" y="-1439276"/>
            <a:ext cx="3835245" cy="4479118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463791" y="6331415"/>
            <a:ext cx="3835245" cy="44791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23025" y="5404765"/>
            <a:ext cx="1912191" cy="191219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201963" y="5404765"/>
            <a:ext cx="1912191" cy="191219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177516" y="5404765"/>
            <a:ext cx="1912191" cy="19121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004141" y="5304932"/>
            <a:ext cx="1912191" cy="191219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132229" y="5404765"/>
            <a:ext cx="1912191" cy="1912191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4135216" y="6320927"/>
            <a:ext cx="1273843" cy="0"/>
          </a:xfrm>
          <a:prstGeom prst="line">
            <a:avLst/>
          </a:prstGeom>
          <a:ln w="38100" cap="flat">
            <a:solidFill>
              <a:srgbClr val="9B4C2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8" name="AutoShape 8"/>
          <p:cNvSpPr/>
          <p:nvPr/>
        </p:nvSpPr>
        <p:spPr>
          <a:xfrm>
            <a:off x="7114153" y="6280994"/>
            <a:ext cx="1273843" cy="0"/>
          </a:xfrm>
          <a:prstGeom prst="line">
            <a:avLst/>
          </a:prstGeom>
          <a:ln w="38100" cap="flat">
            <a:solidFill>
              <a:srgbClr val="9B4C2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9" name="AutoShape 9"/>
          <p:cNvSpPr/>
          <p:nvPr/>
        </p:nvSpPr>
        <p:spPr>
          <a:xfrm>
            <a:off x="10089706" y="6280994"/>
            <a:ext cx="1273843" cy="0"/>
          </a:xfrm>
          <a:prstGeom prst="line">
            <a:avLst/>
          </a:prstGeom>
          <a:ln w="38100" cap="flat">
            <a:solidFill>
              <a:srgbClr val="9B4C2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0" name="AutoShape 10"/>
          <p:cNvSpPr/>
          <p:nvPr/>
        </p:nvSpPr>
        <p:spPr>
          <a:xfrm>
            <a:off x="13065259" y="6241060"/>
            <a:ext cx="1273843" cy="0"/>
          </a:xfrm>
          <a:prstGeom prst="line">
            <a:avLst/>
          </a:prstGeom>
          <a:ln w="38100" cap="flat">
            <a:solidFill>
              <a:srgbClr val="9B4C2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1" name="AutoShape 11"/>
          <p:cNvSpPr/>
          <p:nvPr/>
        </p:nvSpPr>
        <p:spPr>
          <a:xfrm rot="-5400000">
            <a:off x="2737918" y="4963562"/>
            <a:ext cx="841295" cy="0"/>
          </a:xfrm>
          <a:prstGeom prst="line">
            <a:avLst/>
          </a:prstGeom>
          <a:ln w="38100" cap="flat">
            <a:solidFill>
              <a:srgbClr val="9B4C2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2" name="AutoShape 12"/>
          <p:cNvSpPr/>
          <p:nvPr/>
        </p:nvSpPr>
        <p:spPr>
          <a:xfrm rot="-5400000">
            <a:off x="5716855" y="7717048"/>
            <a:ext cx="841295" cy="0"/>
          </a:xfrm>
          <a:prstGeom prst="line">
            <a:avLst/>
          </a:prstGeom>
          <a:ln w="38100" cap="flat">
            <a:solidFill>
              <a:srgbClr val="9B4C2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3" name="AutoShape 13"/>
          <p:cNvSpPr/>
          <p:nvPr/>
        </p:nvSpPr>
        <p:spPr>
          <a:xfrm rot="-5400000">
            <a:off x="8713075" y="4963562"/>
            <a:ext cx="841295" cy="0"/>
          </a:xfrm>
          <a:prstGeom prst="line">
            <a:avLst/>
          </a:prstGeom>
          <a:ln w="38100" cap="flat">
            <a:solidFill>
              <a:srgbClr val="9B4C2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4" name="AutoShape 14"/>
          <p:cNvSpPr/>
          <p:nvPr/>
        </p:nvSpPr>
        <p:spPr>
          <a:xfrm rot="-5400000">
            <a:off x="11519034" y="7617215"/>
            <a:ext cx="841295" cy="0"/>
          </a:xfrm>
          <a:prstGeom prst="line">
            <a:avLst/>
          </a:prstGeom>
          <a:ln w="38100" cap="flat">
            <a:solidFill>
              <a:srgbClr val="9B4C2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5" name="AutoShape 15"/>
          <p:cNvSpPr/>
          <p:nvPr/>
        </p:nvSpPr>
        <p:spPr>
          <a:xfrm rot="-5400000">
            <a:off x="14688232" y="4963562"/>
            <a:ext cx="841295" cy="0"/>
          </a:xfrm>
          <a:prstGeom prst="line">
            <a:avLst/>
          </a:prstGeom>
          <a:ln w="38100" cap="flat">
            <a:solidFill>
              <a:srgbClr val="9B4C2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2327044" y="5882632"/>
            <a:ext cx="1704154" cy="95645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450807" y="5554365"/>
            <a:ext cx="1373392" cy="137339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542182" y="5729020"/>
            <a:ext cx="1224190" cy="126368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404660" y="5649154"/>
            <a:ext cx="1319494" cy="138348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4584524" y="5708670"/>
            <a:ext cx="1089820" cy="128403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7534828" y="8765441"/>
            <a:ext cx="753172" cy="152155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V="1">
            <a:off x="15108879" y="-157835"/>
            <a:ext cx="4225568" cy="4721305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2053543" y="3531401"/>
            <a:ext cx="2251156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2"/>
              </a:lnSpc>
            </a:pPr>
            <a:r>
              <a:rPr lang="ru-RU" sz="2000" dirty="0">
                <a:solidFill>
                  <a:srgbClr val="9B4C2F"/>
                </a:solidFill>
                <a:latin typeface="Georgia" panose="02040502050405020303" pitchFamily="18" charset="0"/>
              </a:rPr>
              <a:t>Место для текста. Место для текста. </a:t>
            </a:r>
          </a:p>
          <a:p>
            <a:pPr algn="ctr">
              <a:lnSpc>
                <a:spcPts val="2792"/>
              </a:lnSpc>
            </a:pPr>
            <a:r>
              <a:rPr lang="ru-RU" sz="2000" dirty="0">
                <a:solidFill>
                  <a:srgbClr val="9B4C2F"/>
                </a:solidFill>
                <a:latin typeface="Georgia" panose="02040502050405020303" pitchFamily="18" charset="0"/>
              </a:rPr>
              <a:t>Место для текста.</a:t>
            </a:r>
            <a:endParaRPr lang="en-US" sz="2000" dirty="0">
              <a:solidFill>
                <a:srgbClr val="9B4C2F"/>
              </a:solidFill>
              <a:latin typeface="Georgia" panose="02040502050405020303" pitchFamily="18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8028699" y="3531401"/>
            <a:ext cx="2251156" cy="1046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2792"/>
              </a:lnSpc>
            </a:pPr>
            <a:r>
              <a:rPr lang="ru-RU" sz="2000" dirty="0">
                <a:solidFill>
                  <a:srgbClr val="9B4C2F"/>
                </a:solidFill>
                <a:latin typeface="Georgia" panose="02040502050405020303" pitchFamily="18" charset="0"/>
              </a:rPr>
              <a:t>Место для текста. Место для текста. </a:t>
            </a:r>
          </a:p>
          <a:p>
            <a:pPr lvl="0" algn="ctr">
              <a:lnSpc>
                <a:spcPts val="2792"/>
              </a:lnSpc>
            </a:pPr>
            <a:r>
              <a:rPr lang="ru-RU" sz="2000" dirty="0">
                <a:solidFill>
                  <a:srgbClr val="9B4C2F"/>
                </a:solidFill>
                <a:latin typeface="Georgia" panose="02040502050405020303" pitchFamily="18" charset="0"/>
              </a:rPr>
              <a:t>Место для текста.</a:t>
            </a:r>
            <a:endParaRPr lang="en-US" sz="2000" dirty="0">
              <a:solidFill>
                <a:srgbClr val="9B4C2F"/>
              </a:solidFill>
              <a:latin typeface="Georgia" panose="02040502050405020303" pitchFamily="18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3983301" y="3531401"/>
            <a:ext cx="2251156" cy="1046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2792"/>
              </a:lnSpc>
            </a:pPr>
            <a:r>
              <a:rPr lang="ru-RU" sz="2000" dirty="0">
                <a:solidFill>
                  <a:srgbClr val="9B4C2F"/>
                </a:solidFill>
                <a:latin typeface="Georgia" panose="02040502050405020303" pitchFamily="18" charset="0"/>
              </a:rPr>
              <a:t>Место для текста. Место для текста. </a:t>
            </a:r>
          </a:p>
          <a:p>
            <a:pPr lvl="0" algn="ctr">
              <a:lnSpc>
                <a:spcPts val="2792"/>
              </a:lnSpc>
            </a:pPr>
            <a:r>
              <a:rPr lang="ru-RU" sz="2000" dirty="0">
                <a:solidFill>
                  <a:srgbClr val="9B4C2F"/>
                </a:solidFill>
                <a:latin typeface="Georgia" panose="02040502050405020303" pitchFamily="18" charset="0"/>
              </a:rPr>
              <a:t>Место для текста.</a:t>
            </a:r>
            <a:endParaRPr lang="en-US" sz="2000" dirty="0">
              <a:solidFill>
                <a:srgbClr val="9B4C2F"/>
              </a:solidFill>
              <a:latin typeface="Georgia" panose="02040502050405020303" pitchFamily="18" charset="0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0793548" y="8256123"/>
            <a:ext cx="2251156" cy="1046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2792"/>
              </a:lnSpc>
            </a:pPr>
            <a:r>
              <a:rPr lang="ru-RU" sz="2000" dirty="0">
                <a:solidFill>
                  <a:srgbClr val="9B4C2F"/>
                </a:solidFill>
                <a:latin typeface="Georgia" panose="02040502050405020303" pitchFamily="18" charset="0"/>
              </a:rPr>
              <a:t>Место для текста. Место для текста. </a:t>
            </a:r>
          </a:p>
          <a:p>
            <a:pPr lvl="0" algn="ctr">
              <a:lnSpc>
                <a:spcPts val="2792"/>
              </a:lnSpc>
            </a:pPr>
            <a:r>
              <a:rPr lang="ru-RU" sz="2000" dirty="0">
                <a:solidFill>
                  <a:srgbClr val="9B4C2F"/>
                </a:solidFill>
                <a:latin typeface="Georgia" panose="02040502050405020303" pitchFamily="18" charset="0"/>
              </a:rPr>
              <a:t>Место для текста.</a:t>
            </a:r>
            <a:endParaRPr lang="en-US" sz="2000" dirty="0">
              <a:solidFill>
                <a:srgbClr val="9B4C2F"/>
              </a:solidFill>
              <a:latin typeface="Georgia" panose="02040502050405020303" pitchFamily="18" charset="0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5032480" y="8256123"/>
            <a:ext cx="2251156" cy="1046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2792"/>
              </a:lnSpc>
            </a:pPr>
            <a:r>
              <a:rPr lang="ru-RU" sz="2000" dirty="0">
                <a:solidFill>
                  <a:srgbClr val="9B4C2F"/>
                </a:solidFill>
                <a:latin typeface="Georgia" panose="02040502050405020303" pitchFamily="18" charset="0"/>
              </a:rPr>
              <a:t>Место для текста. Место для текста. </a:t>
            </a:r>
          </a:p>
          <a:p>
            <a:pPr lvl="0" algn="ctr">
              <a:lnSpc>
                <a:spcPts val="2792"/>
              </a:lnSpc>
            </a:pPr>
            <a:r>
              <a:rPr lang="ru-RU" sz="2000" dirty="0">
                <a:solidFill>
                  <a:srgbClr val="9B4C2F"/>
                </a:solidFill>
                <a:latin typeface="Georgia" panose="02040502050405020303" pitchFamily="18" charset="0"/>
              </a:rPr>
              <a:t>Место для текста.</a:t>
            </a:r>
            <a:endParaRPr lang="en-US" sz="2000" dirty="0">
              <a:solidFill>
                <a:srgbClr val="9B4C2F"/>
              </a:solidFill>
              <a:latin typeface="Georgia" panose="02040502050405020303" pitchFamily="18" charset="0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796921" y="1389449"/>
            <a:ext cx="10054555" cy="1256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99"/>
              </a:lnSpc>
            </a:pPr>
            <a:r>
              <a:rPr lang="ru-RU" sz="8596" dirty="0">
                <a:solidFill>
                  <a:srgbClr val="9B4C2F"/>
                </a:solidFill>
                <a:latin typeface="Georgia" panose="02040502050405020303" pitchFamily="18" charset="0"/>
              </a:rPr>
              <a:t>Заголовок слайда</a:t>
            </a:r>
          </a:p>
        </p:txBody>
      </p:sp>
      <p:pic>
        <p:nvPicPr>
          <p:cNvPr id="29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0800000" flipV="1">
            <a:off x="-1328602" y="5554365"/>
            <a:ext cx="4225568" cy="4721305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flipV="1">
            <a:off x="15129434" y="-1028700"/>
            <a:ext cx="3175254" cy="4114800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-162074" y="6927756"/>
            <a:ext cx="3175254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411756"/>
              </p:ext>
            </p:extLst>
          </p:nvPr>
        </p:nvGraphicFramePr>
        <p:xfrm>
          <a:off x="8702738" y="2352017"/>
          <a:ext cx="2082029" cy="2559045"/>
        </p:xfrm>
        <a:graphic>
          <a:graphicData uri="http://schemas.openxmlformats.org/drawingml/2006/table">
            <a:tbl>
              <a:tblPr/>
              <a:tblGrid>
                <a:gridCol w="2082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1530">
                <a:tc>
                  <a:txBody>
                    <a:bodyPr/>
                    <a:lstStyle/>
                    <a:p>
                      <a:pPr algn="ctr">
                        <a:lnSpc>
                          <a:spcPts val="2792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A7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7515">
                <a:tc>
                  <a:txBody>
                    <a:bodyPr/>
                    <a:lstStyle/>
                    <a:p>
                      <a:pPr algn="ctr">
                        <a:lnSpc>
                          <a:spcPts val="2792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336729"/>
              </p:ext>
            </p:extLst>
          </p:nvPr>
        </p:nvGraphicFramePr>
        <p:xfrm>
          <a:off x="13305058" y="4153472"/>
          <a:ext cx="2082029" cy="2559045"/>
        </p:xfrm>
        <a:graphic>
          <a:graphicData uri="http://schemas.openxmlformats.org/drawingml/2006/table">
            <a:tbl>
              <a:tblPr/>
              <a:tblGrid>
                <a:gridCol w="2082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1530">
                <a:tc>
                  <a:txBody>
                    <a:bodyPr/>
                    <a:lstStyle/>
                    <a:p>
                      <a:pPr algn="ctr">
                        <a:lnSpc>
                          <a:spcPts val="2792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A7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7515">
                <a:tc>
                  <a:txBody>
                    <a:bodyPr/>
                    <a:lstStyle/>
                    <a:p>
                      <a:pPr algn="ctr">
                        <a:lnSpc>
                          <a:spcPts val="2792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136852"/>
              </p:ext>
            </p:extLst>
          </p:nvPr>
        </p:nvGraphicFramePr>
        <p:xfrm>
          <a:off x="8702738" y="6705886"/>
          <a:ext cx="2082029" cy="2559045"/>
        </p:xfrm>
        <a:graphic>
          <a:graphicData uri="http://schemas.openxmlformats.org/drawingml/2006/table">
            <a:tbl>
              <a:tblPr/>
              <a:tblGrid>
                <a:gridCol w="2082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1530">
                <a:tc>
                  <a:txBody>
                    <a:bodyPr/>
                    <a:lstStyle/>
                    <a:p>
                      <a:pPr algn="ctr">
                        <a:lnSpc>
                          <a:spcPts val="2792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A7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7515">
                <a:tc>
                  <a:txBody>
                    <a:bodyPr/>
                    <a:lstStyle/>
                    <a:p>
                      <a:pPr algn="ctr">
                        <a:lnSpc>
                          <a:spcPts val="2792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AutoShape 5"/>
          <p:cNvSpPr/>
          <p:nvPr/>
        </p:nvSpPr>
        <p:spPr>
          <a:xfrm>
            <a:off x="12850947" y="3233996"/>
            <a:ext cx="2528215" cy="0"/>
          </a:xfrm>
          <a:prstGeom prst="line">
            <a:avLst/>
          </a:prstGeom>
          <a:ln w="38100" cap="flat">
            <a:solidFill>
              <a:srgbClr val="3D3A5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6" name="AutoShape 6"/>
          <p:cNvSpPr/>
          <p:nvPr/>
        </p:nvSpPr>
        <p:spPr>
          <a:xfrm rot="-5400000">
            <a:off x="10151709" y="6215218"/>
            <a:ext cx="943236" cy="0"/>
          </a:xfrm>
          <a:prstGeom prst="line">
            <a:avLst/>
          </a:prstGeom>
          <a:ln w="38100" cap="flat">
            <a:solidFill>
              <a:srgbClr val="3D3A5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7" name="AutoShape 7"/>
          <p:cNvSpPr/>
          <p:nvPr/>
        </p:nvSpPr>
        <p:spPr>
          <a:xfrm>
            <a:off x="10642377" y="5724550"/>
            <a:ext cx="2662681" cy="0"/>
          </a:xfrm>
          <a:prstGeom prst="line">
            <a:avLst/>
          </a:prstGeom>
          <a:ln w="38100" cap="flat">
            <a:solidFill>
              <a:srgbClr val="3D3A5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8" name="AutoShape 8"/>
          <p:cNvSpPr/>
          <p:nvPr/>
        </p:nvSpPr>
        <p:spPr>
          <a:xfrm rot="-5400000">
            <a:off x="14958053" y="3693205"/>
            <a:ext cx="880318" cy="0"/>
          </a:xfrm>
          <a:prstGeom prst="line">
            <a:avLst/>
          </a:prstGeom>
          <a:ln w="38100" cap="flat">
            <a:solidFill>
              <a:srgbClr val="3D3A5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254343" y="7946136"/>
            <a:ext cx="7315200" cy="234086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49329" y="6493865"/>
            <a:ext cx="5352585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72723" y="4987262"/>
            <a:ext cx="7421649" cy="535708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534828" y="8765441"/>
            <a:ext cx="753172" cy="152155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399337" y="0"/>
            <a:ext cx="7315200" cy="2340864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028700" y="384062"/>
            <a:ext cx="10406732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165"/>
              </a:lnSpc>
            </a:pPr>
            <a:r>
              <a:rPr lang="ru-RU" sz="8600" dirty="0">
                <a:solidFill>
                  <a:srgbClr val="9B4C2F"/>
                </a:solidFill>
                <a:latin typeface="Georgia" panose="02040502050405020303" pitchFamily="18" charset="0"/>
              </a:rPr>
              <a:t>Заголовок слайда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2615987"/>
            <a:ext cx="7122232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ru-RU" sz="2800" dirty="0">
                <a:solidFill>
                  <a:srgbClr val="9B4C2F"/>
                </a:solidFill>
                <a:latin typeface="Georgia" panose="02040502050405020303" pitchFamily="18" charset="0"/>
              </a:rPr>
              <a:t>Место для текста. Место для текста. Место для текста. Место для текста. Место для текста. Место для текста. Место для текста. Место для текста. Место для текста. Место для текста. </a:t>
            </a:r>
            <a:endParaRPr lang="en-US" sz="2800" dirty="0">
              <a:solidFill>
                <a:srgbClr val="9B4C2F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800432" y="3329962"/>
            <a:ext cx="1870791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92"/>
              </a:lnSpc>
            </a:pPr>
            <a:r>
              <a:rPr lang="ru-RU" sz="2400" dirty="0">
                <a:solidFill>
                  <a:srgbClr val="9B4C2F"/>
                </a:solidFill>
                <a:latin typeface="Georgia" panose="02040502050405020303" pitchFamily="18" charset="0"/>
              </a:rPr>
              <a:t>Место для текста. Место для текста.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440852" y="5124450"/>
            <a:ext cx="1799148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92"/>
              </a:lnSpc>
            </a:pPr>
            <a:r>
              <a:rPr lang="ru-RU" sz="2400" dirty="0">
                <a:solidFill>
                  <a:srgbClr val="9B4C2F"/>
                </a:solidFill>
                <a:latin typeface="Georgia" panose="02040502050405020303" pitchFamily="18" charset="0"/>
              </a:rPr>
              <a:t>Место для текста. Место для текста.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800432" y="7694663"/>
            <a:ext cx="1822895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92"/>
              </a:lnSpc>
            </a:pPr>
            <a:r>
              <a:rPr lang="ru-RU" sz="2400" dirty="0">
                <a:solidFill>
                  <a:srgbClr val="9B4C2F"/>
                </a:solidFill>
                <a:latin typeface="Georgia" panose="02040502050405020303" pitchFamily="18" charset="0"/>
              </a:rPr>
              <a:t>Место для текста. Место для текста.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514832" y="2467348"/>
            <a:ext cx="2497483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40"/>
              </a:lnSpc>
            </a:pPr>
            <a:r>
              <a:rPr lang="ru-RU" sz="3171" dirty="0">
                <a:solidFill>
                  <a:srgbClr val="67382A"/>
                </a:solidFill>
                <a:latin typeface="Georgia" panose="02040502050405020303" pitchFamily="18" charset="0"/>
              </a:rPr>
              <a:t>Часть</a:t>
            </a:r>
            <a:r>
              <a:rPr lang="en-US" sz="3171" dirty="0">
                <a:solidFill>
                  <a:srgbClr val="67382A"/>
                </a:solidFill>
                <a:latin typeface="Georgia" panose="02040502050405020303" pitchFamily="18" charset="0"/>
              </a:rPr>
              <a:t> 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091684" y="4278495"/>
            <a:ext cx="2497483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40"/>
              </a:lnSpc>
            </a:pPr>
            <a:r>
              <a:rPr lang="ru-RU" sz="3171" dirty="0">
                <a:solidFill>
                  <a:srgbClr val="67382A"/>
                </a:solidFill>
                <a:latin typeface="Georgia" panose="02040502050405020303" pitchFamily="18" charset="0"/>
              </a:rPr>
              <a:t>Часть</a:t>
            </a:r>
            <a:r>
              <a:rPr lang="en-US" sz="3171" dirty="0">
                <a:solidFill>
                  <a:srgbClr val="67382A"/>
                </a:solidFill>
                <a:latin typeface="Georgia" panose="02040502050405020303" pitchFamily="18" charset="0"/>
              </a:rPr>
              <a:t> 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495010" y="6812768"/>
            <a:ext cx="2497483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40"/>
              </a:lnSpc>
            </a:pPr>
            <a:r>
              <a:rPr lang="ru-RU" sz="3171" dirty="0">
                <a:solidFill>
                  <a:srgbClr val="67382A"/>
                </a:solidFill>
                <a:latin typeface="Georgia" panose="02040502050405020303" pitchFamily="18" charset="0"/>
              </a:rPr>
              <a:t>Часть</a:t>
            </a:r>
            <a:r>
              <a:rPr lang="en-US" sz="3171" dirty="0">
                <a:solidFill>
                  <a:srgbClr val="67382A"/>
                </a:solidFill>
                <a:latin typeface="Georgia" panose="02040502050405020303" pitchFamily="18" charset="0"/>
              </a:rPr>
              <a:t> 3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14115055" y="-1028700"/>
            <a:ext cx="5352585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247311" y="4613996"/>
            <a:ext cx="4208117" cy="0"/>
          </a:xfrm>
          <a:prstGeom prst="line">
            <a:avLst/>
          </a:prstGeom>
          <a:ln w="38100" cap="flat">
            <a:solidFill>
              <a:srgbClr val="9B4C2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3" name="AutoShape 3"/>
          <p:cNvSpPr/>
          <p:nvPr/>
        </p:nvSpPr>
        <p:spPr>
          <a:xfrm rot="-5400000">
            <a:off x="2974799" y="4924607"/>
            <a:ext cx="587231" cy="0"/>
          </a:xfrm>
          <a:prstGeom prst="line">
            <a:avLst/>
          </a:prstGeom>
          <a:ln w="38100" cap="flat">
            <a:solidFill>
              <a:srgbClr val="9B4C2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4" name="AutoShape 4"/>
          <p:cNvSpPr/>
          <p:nvPr/>
        </p:nvSpPr>
        <p:spPr>
          <a:xfrm>
            <a:off x="9852987" y="6415214"/>
            <a:ext cx="4269959" cy="0"/>
          </a:xfrm>
          <a:prstGeom prst="line">
            <a:avLst/>
          </a:prstGeom>
          <a:ln w="38100" cap="flat">
            <a:solidFill>
              <a:srgbClr val="9B4C2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5" name="AutoShape 5"/>
          <p:cNvSpPr/>
          <p:nvPr/>
        </p:nvSpPr>
        <p:spPr>
          <a:xfrm>
            <a:off x="9852618" y="3343719"/>
            <a:ext cx="4269959" cy="0"/>
          </a:xfrm>
          <a:prstGeom prst="line">
            <a:avLst/>
          </a:prstGeom>
          <a:ln w="38100" cap="flat">
            <a:solidFill>
              <a:srgbClr val="9B4C2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518826" y="3115957"/>
            <a:ext cx="6226597" cy="6598513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 rot="-5400000">
            <a:off x="13829331" y="6729933"/>
            <a:ext cx="587231" cy="0"/>
          </a:xfrm>
          <a:prstGeom prst="line">
            <a:avLst/>
          </a:prstGeom>
          <a:ln w="38100" cap="flat">
            <a:solidFill>
              <a:srgbClr val="9B4C2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88566" y="5080582"/>
            <a:ext cx="317489" cy="317489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 rot="-5400000">
            <a:off x="13828961" y="3658438"/>
            <a:ext cx="587231" cy="0"/>
          </a:xfrm>
          <a:prstGeom prst="line">
            <a:avLst/>
          </a:prstGeom>
          <a:ln w="38100" cap="flat">
            <a:solidFill>
              <a:srgbClr val="9B4C2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984936" y="3814412"/>
            <a:ext cx="317489" cy="31748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985305" y="6885907"/>
            <a:ext cx="317489" cy="3174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534828" y="8765441"/>
            <a:ext cx="753172" cy="152155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4692550" y="-457350"/>
            <a:ext cx="4245063" cy="4271762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625403" y="6130108"/>
            <a:ext cx="3328229" cy="1047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9"/>
              </a:lnSpc>
            </a:pPr>
            <a:r>
              <a:rPr lang="ru-RU" sz="2014" dirty="0">
                <a:solidFill>
                  <a:srgbClr val="9B4C2F"/>
                </a:solidFill>
                <a:latin typeface="Georgia" panose="02040502050405020303" pitchFamily="18" charset="0"/>
              </a:rPr>
              <a:t>Место для текста. Место для текста. Место для текста. Место для текста. </a:t>
            </a:r>
            <a:endParaRPr lang="en-US" sz="2014" dirty="0">
              <a:solidFill>
                <a:srgbClr val="9B4C2F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966154" y="5554388"/>
            <a:ext cx="2688935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7"/>
              </a:lnSpc>
            </a:pPr>
            <a:r>
              <a:rPr lang="en-US" sz="2833">
                <a:solidFill>
                  <a:srgbClr val="67382A"/>
                </a:solidFill>
                <a:latin typeface="Georgia" panose="02040502050405020303" pitchFamily="18" charset="0"/>
              </a:rPr>
              <a:t>Explanation 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980071" y="7860607"/>
            <a:ext cx="4243544" cy="1047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9"/>
              </a:lnSpc>
            </a:pPr>
            <a:r>
              <a:rPr lang="ru-RU" sz="2014" dirty="0">
                <a:solidFill>
                  <a:srgbClr val="9B4C2F"/>
                </a:solidFill>
                <a:latin typeface="Georgia" panose="02040502050405020303" pitchFamily="18" charset="0"/>
              </a:rPr>
              <a:t>Место для текста. Место для текста. Место для текста. Место для текста. </a:t>
            </a:r>
            <a:endParaRPr lang="en-US" sz="2014" dirty="0">
              <a:solidFill>
                <a:srgbClr val="9B4C2F"/>
              </a:solidFill>
              <a:latin typeface="Georgia" panose="02040502050405020303" pitchFamily="18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2778479" y="7284887"/>
            <a:ext cx="2688935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7"/>
              </a:lnSpc>
            </a:pPr>
            <a:r>
              <a:rPr lang="en-US" sz="2833">
                <a:solidFill>
                  <a:srgbClr val="67382A"/>
                </a:solidFill>
                <a:latin typeface="Georgia" panose="02040502050405020303" pitchFamily="18" charset="0"/>
              </a:rPr>
              <a:t>Explanation 3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310617" y="4789111"/>
            <a:ext cx="4351980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19"/>
              </a:lnSpc>
            </a:pPr>
            <a:r>
              <a:rPr lang="ru-RU" sz="2014" dirty="0">
                <a:solidFill>
                  <a:srgbClr val="9B4C2F"/>
                </a:solidFill>
                <a:latin typeface="Georgia" panose="02040502050405020303" pitchFamily="18" charset="0"/>
              </a:rPr>
              <a:t>Место для текста. Место для текста. Место для текста. Место для текста. </a:t>
            </a:r>
            <a:endParaRPr lang="en-US" sz="2014" dirty="0">
              <a:solidFill>
                <a:srgbClr val="9B4C2F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2778109" y="4213391"/>
            <a:ext cx="2688935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7"/>
              </a:lnSpc>
            </a:pPr>
            <a:r>
              <a:rPr lang="en-US" sz="2833">
                <a:solidFill>
                  <a:srgbClr val="67382A"/>
                </a:solidFill>
                <a:latin typeface="Georgia" panose="02040502050405020303" pitchFamily="18" charset="0"/>
              </a:rPr>
              <a:t>Explanation 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8700" y="1051921"/>
            <a:ext cx="8115300" cy="1124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82"/>
              </a:lnSpc>
            </a:pPr>
            <a:r>
              <a:rPr lang="ru-RU" sz="7616" dirty="0">
                <a:solidFill>
                  <a:srgbClr val="9B4C2F"/>
                </a:solidFill>
                <a:latin typeface="Georgia" panose="02040502050405020303" pitchFamily="18" charset="0"/>
              </a:rPr>
              <a:t>Заголовок слайда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28700" y="2223683"/>
            <a:ext cx="12611100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ru-RU" sz="2800" dirty="0">
                <a:solidFill>
                  <a:srgbClr val="9B4C2F"/>
                </a:solidFill>
                <a:latin typeface="Georgia" panose="02040502050405020303" pitchFamily="18" charset="0"/>
              </a:rPr>
              <a:t>Место для текста. Место для текста. Место для текста. Место для текста. Место для текста. Место для текста. Место для текста. Место для текста. Место для текста. Место для текста. </a:t>
            </a:r>
            <a:endParaRPr lang="en-US" sz="2800" dirty="0">
              <a:solidFill>
                <a:srgbClr val="9B4C2F"/>
              </a:solidFill>
              <a:latin typeface="Georgia" panose="02040502050405020303" pitchFamily="18" charset="0"/>
            </a:endParaR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15296937" y="-378869"/>
            <a:ext cx="3507867" cy="41148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 flipH="1">
            <a:off x="-793162" y="6751036"/>
            <a:ext cx="4245063" cy="427176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 flipH="1" flipV="1">
            <a:off x="-419301" y="8041099"/>
            <a:ext cx="3507867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4016487" y="9401547"/>
            <a:ext cx="7315200" cy="9784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089840" y="5677039"/>
            <a:ext cx="3198160" cy="460996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92325" y="9308592"/>
            <a:ext cx="7315200" cy="97840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5143500"/>
            <a:ext cx="4339828" cy="51435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239299" y="4077927"/>
            <a:ext cx="9809403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/>
            <a:r>
              <a:rPr lang="ru-RU" sz="3600" dirty="0">
                <a:solidFill>
                  <a:srgbClr val="9B4C2F"/>
                </a:solidFill>
                <a:latin typeface="Georgia" panose="02040502050405020303" pitchFamily="18" charset="0"/>
              </a:rPr>
              <a:t>Место для текста. Место для текста. Место для текста. Место для текста. Место для текста. Место для текста. Место для текста. Место для текста. Место для текста. Место для текста. </a:t>
            </a:r>
            <a:endParaRPr lang="en-US" sz="3600" dirty="0">
              <a:solidFill>
                <a:srgbClr val="9B4C2F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483363" y="1307327"/>
            <a:ext cx="11321275" cy="2306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45"/>
              </a:lnSpc>
            </a:pPr>
            <a:r>
              <a:rPr lang="ru-RU" sz="15741" dirty="0">
                <a:solidFill>
                  <a:srgbClr val="9B4C2F"/>
                </a:solidFill>
                <a:latin typeface="Georgia" panose="02040502050405020303" pitchFamily="18" charset="0"/>
              </a:rPr>
              <a:t>Спасибо!</a:t>
            </a:r>
            <a:endParaRPr lang="en-US" sz="15741" dirty="0">
              <a:solidFill>
                <a:srgbClr val="9B4C2F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23350" y="9401547"/>
            <a:ext cx="7315200" cy="97840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703797" y="-1671660"/>
            <a:ext cx="19255171" cy="41398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782756" y="695442"/>
            <a:ext cx="16366820" cy="144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b" anchorCtr="0">
            <a:noAutofit/>
          </a:bodyPr>
          <a:lstStyle/>
          <a:p>
            <a:pPr>
              <a:lnSpc>
                <a:spcPct val="100000"/>
              </a:lnSpc>
              <a:buClr>
                <a:schemeClr val="lt1"/>
              </a:buClr>
              <a:buSzPts val="2800"/>
            </a:pPr>
            <a:r>
              <a:rPr lang="ru-RU" sz="42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42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42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42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621733" y="7649285"/>
            <a:ext cx="17157182" cy="95406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621733" y="8002744"/>
            <a:ext cx="14108681" cy="600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302492" y="8347931"/>
            <a:ext cx="1994414" cy="2140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54784" y="8969558"/>
            <a:ext cx="2011382" cy="1131402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2042133" y="9143957"/>
            <a:ext cx="5019834" cy="50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8770255" y="9164417"/>
            <a:ext cx="4518704" cy="50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782756" y="2492081"/>
            <a:ext cx="6946092" cy="2908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marL="428625" marR="0" lvl="0" indent="-428625" algn="l" defTabSz="1371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28625" marR="0" lvl="0" indent="-428625" algn="l" defTabSz="1371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28625" marR="0" lvl="0" indent="-428625" algn="l" defTabSz="1371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1371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7450589" y="2504255"/>
            <a:ext cx="7158036" cy="2908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marL="428625" marR="0" lvl="0" indent="-428625" algn="l" defTabSz="1371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28625" marR="0" lvl="0" indent="-428625" algn="l" defTabSz="1371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28625" marR="0" lvl="0" indent="-428625" algn="l" defTabSz="1371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1371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806676" y="5063105"/>
            <a:ext cx="6255291" cy="1145207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42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4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08625" y="4534171"/>
            <a:ext cx="3071813" cy="29860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782756" y="6651798"/>
            <a:ext cx="914626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498</Words>
  <Application>Microsoft Office PowerPoint</Application>
  <PresentationFormat>Произвольный</PresentationFormat>
  <Paragraphs>70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Georgia</vt:lpstr>
      <vt:lpstr>Noto Sans Symbols</vt:lpstr>
      <vt:lpstr>Arial</vt:lpstr>
      <vt:lpstr>Calibri</vt:lpstr>
      <vt:lpstr>Aptos</vt:lpstr>
      <vt:lpstr>Georgia Pro Black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 group1</dc:title>
  <dc:creator>Марусина Дарья Владимировна</dc:creator>
  <cp:lastModifiedBy>Марусина Дарья</cp:lastModifiedBy>
  <cp:revision>11</cp:revision>
  <dcterms:created xsi:type="dcterms:W3CDTF">2006-08-16T00:00:00Z</dcterms:created>
  <dcterms:modified xsi:type="dcterms:W3CDTF">2024-07-21T08:45:50Z</dcterms:modified>
  <dc:identifier>DAFd7ksQhJU</dc:identifier>
</cp:coreProperties>
</file>