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56" r:id="rId3"/>
    <p:sldId id="258" r:id="rId4"/>
    <p:sldId id="260" r:id="rId5"/>
    <p:sldId id="276" r:id="rId6"/>
    <p:sldId id="278" r:id="rId7"/>
    <p:sldId id="280" r:id="rId8"/>
    <p:sldId id="2047" r:id="rId9"/>
  </p:sldIdLst>
  <p:sldSz cx="18288000" cy="10287000"/>
  <p:notesSz cx="6858000" cy="9144000"/>
  <p:embeddedFontLst>
    <p:embeddedFont>
      <p:font typeface="Georgia" panose="02040502050405020303" pitchFamily="18" charset="0"/>
      <p:regular r:id="rId11"/>
      <p:bold r:id="rId12"/>
      <p:italic r:id="rId13"/>
      <p:boldItalic r:id="rId14"/>
    </p:embeddedFont>
    <p:embeddedFont>
      <p:font typeface="Georgia Pro Black" panose="02040A02050405020203" pitchFamily="18" charset="0"/>
      <p:bold r:id="rId15"/>
      <p:boldItalic r:id="rId16"/>
    </p:embeddedFont>
    <p:embeddedFont>
      <p:font typeface="Tahoma" panose="020B0604030504040204" pitchFamily="34" charset="0"/>
      <p:regular r:id="rId17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48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72B628-7383-4E26-9317-CC1977AD9B6B}" type="datetimeFigureOut">
              <a:rPr lang="ru-RU" smtClean="0"/>
              <a:t>21.07.2024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3F5136-B9D2-4853-95E1-24A63422E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545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10201764" y="2129489"/>
            <a:ext cx="6070917" cy="6028026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3030656" y="4086824"/>
            <a:ext cx="180975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144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251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1" y="0"/>
            <a:ext cx="6539948" cy="10287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158481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705683" y="687110"/>
            <a:ext cx="17035668" cy="843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7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705683" y="1453047"/>
            <a:ext cx="17035668" cy="655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34290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46943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1439466" y="633413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1440658" y="3043238"/>
            <a:ext cx="6948488" cy="5755482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257046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2"/>
            <a:ext cx="18288000" cy="10286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413080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2" y="0"/>
            <a:ext cx="9583838" cy="10287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10741307" y="2025127"/>
            <a:ext cx="13716000" cy="1098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66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10741307" y="2983497"/>
            <a:ext cx="13716000" cy="430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8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3000"/>
            </a:lvl2pPr>
            <a:lvl3pPr lvl="2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700"/>
            </a:lvl3pPr>
            <a:lvl4pPr lvl="3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4pPr>
            <a:lvl5pPr lvl="4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5pPr>
            <a:lvl6pPr lvl="5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6pPr>
            <a:lvl7pPr lvl="6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7pPr>
            <a:lvl8pPr lvl="7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8pPr>
            <a:lvl9pPr lvl="8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711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9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600"/>
            </a:lvl1pPr>
            <a:lvl2pPr lvl="1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3000"/>
            </a:lvl2pPr>
            <a:lvl3pPr lvl="2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700"/>
            </a:lvl3pPr>
            <a:lvl4pPr lvl="3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4pPr>
            <a:lvl5pPr lvl="4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5pPr>
            <a:lvl6pPr lvl="5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6pPr>
            <a:lvl7pPr lvl="6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7pPr>
            <a:lvl8pPr lvl="7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8pPr>
            <a:lvl9pPr lvl="8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9961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982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9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3600">
                <a:solidFill>
                  <a:srgbClr val="F59D8C"/>
                </a:solidFill>
              </a:defRPr>
            </a:lvl1pPr>
            <a:lvl2pPr marL="13716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3000">
                <a:solidFill>
                  <a:srgbClr val="F59D8C"/>
                </a:solidFill>
              </a:defRPr>
            </a:lvl2pPr>
            <a:lvl3pPr marL="20574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2700">
                <a:solidFill>
                  <a:srgbClr val="F59D8C"/>
                </a:solidFill>
              </a:defRPr>
            </a:lvl3pPr>
            <a:lvl4pPr marL="27432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2400">
                <a:solidFill>
                  <a:srgbClr val="F59D8C"/>
                </a:solidFill>
              </a:defRPr>
            </a:lvl4pPr>
            <a:lvl5pPr marL="3429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2400">
                <a:solidFill>
                  <a:srgbClr val="F59D8C"/>
                </a:solidFill>
              </a:defRPr>
            </a:lvl5pPr>
            <a:lvl6pPr marL="41148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2400">
                <a:solidFill>
                  <a:srgbClr val="F59D8C"/>
                </a:solidFill>
              </a:defRPr>
            </a:lvl6pPr>
            <a:lvl7pPr marL="48006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2400">
                <a:solidFill>
                  <a:srgbClr val="F59D8C"/>
                </a:solidFill>
              </a:defRPr>
            </a:lvl7pPr>
            <a:lvl8pPr marL="54864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2400">
                <a:solidFill>
                  <a:srgbClr val="F59D8C"/>
                </a:solidFill>
              </a:defRPr>
            </a:lvl8pPr>
            <a:lvl9pPr marL="61722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24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6680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1257300" y="2738438"/>
            <a:ext cx="77724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9258300" y="2738438"/>
            <a:ext cx="77724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714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600" b="1"/>
            </a:lvl1pPr>
            <a:lvl2pPr marL="13716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3000" b="1"/>
            </a:lvl2pPr>
            <a:lvl3pPr marL="20574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700" b="1"/>
            </a:lvl3pPr>
            <a:lvl4pPr marL="27432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4pPr>
            <a:lvl5pPr marL="3429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5pPr>
            <a:lvl6pPr marL="41148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6pPr>
            <a:lvl7pPr marL="48006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7pPr>
            <a:lvl8pPr marL="54864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8pPr>
            <a:lvl9pPr marL="61722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1259683" y="3757613"/>
            <a:ext cx="7736681" cy="5526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9258300" y="2521745"/>
            <a:ext cx="7774782" cy="123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600" b="1"/>
            </a:lvl1pPr>
            <a:lvl2pPr marL="13716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3000" b="1"/>
            </a:lvl2pPr>
            <a:lvl3pPr marL="20574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700" b="1"/>
            </a:lvl3pPr>
            <a:lvl4pPr marL="27432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4pPr>
            <a:lvl5pPr marL="3429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5pPr>
            <a:lvl6pPr marL="41148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6pPr>
            <a:lvl7pPr marL="48006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7pPr>
            <a:lvl8pPr marL="54864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8pPr>
            <a:lvl9pPr marL="61722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9258300" y="3757613"/>
            <a:ext cx="7774782" cy="5526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6355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1213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5478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3319463"/>
            <a:ext cx="4555536" cy="36576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4571378" y="3319463"/>
            <a:ext cx="4487829" cy="36576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9094926" y="3319463"/>
            <a:ext cx="4650891" cy="36576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13745817" y="3319463"/>
            <a:ext cx="4542183" cy="36576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345557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6477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4800"/>
            </a:lvl1pPr>
            <a:lvl2pPr marL="1371600" lvl="1" indent="-609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4200"/>
            </a:lvl2pPr>
            <a:lvl3pPr marL="2057400" lvl="2" indent="-5715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600"/>
            </a:lvl3pPr>
            <a:lvl4pPr marL="2743200" lvl="3" indent="-533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3000"/>
            </a:lvl4pPr>
            <a:lvl5pPr marL="3429000" lvl="4" indent="-533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3000"/>
            </a:lvl5pPr>
            <a:lvl6pPr marL="4114800" lvl="5" indent="-533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3000"/>
            </a:lvl6pPr>
            <a:lvl7pPr marL="4800600" lvl="6" indent="-533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3000"/>
            </a:lvl7pPr>
            <a:lvl8pPr marL="5486400" lvl="7" indent="-533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3000"/>
            </a:lvl8pPr>
            <a:lvl9pPr marL="6172200" lvl="8" indent="-533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3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1pPr>
            <a:lvl2pPr marL="13716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100"/>
            </a:lvl2pPr>
            <a:lvl3pPr marL="20574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800"/>
            </a:lvl3pPr>
            <a:lvl4pPr marL="27432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4pPr>
            <a:lvl5pPr marL="3429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5pPr>
            <a:lvl6pPr marL="41148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6pPr>
            <a:lvl7pPr marL="48006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7pPr>
            <a:lvl8pPr marL="54864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8pPr>
            <a:lvl9pPr marL="61722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3925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1pPr>
            <a:lvl2pPr marL="13716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100"/>
            </a:lvl2pPr>
            <a:lvl3pPr marL="20574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800"/>
            </a:lvl3pPr>
            <a:lvl4pPr marL="27432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4pPr>
            <a:lvl5pPr marL="3429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5pPr>
            <a:lvl6pPr marL="41148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6pPr>
            <a:lvl7pPr marL="48006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7pPr>
            <a:lvl8pPr marL="54864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8pPr>
            <a:lvl9pPr marL="61722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860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5880497" y="-1884759"/>
            <a:ext cx="6527007" cy="157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9292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10700147" y="2934891"/>
            <a:ext cx="8717757" cy="394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2699147" y="-894159"/>
            <a:ext cx="8717757" cy="1160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119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9406158" cy="10287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171791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646284" y="3150608"/>
            <a:ext cx="9904382" cy="6221606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994455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2" y="0"/>
            <a:ext cx="10171569" cy="10287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95588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705683" y="687110"/>
            <a:ext cx="17035668" cy="843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7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705683" y="1453047"/>
            <a:ext cx="17035668" cy="655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34290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10920941" y="3649265"/>
            <a:ext cx="5738813" cy="371951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111906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3033821" y="3260034"/>
            <a:ext cx="3240000" cy="324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7238073" y="3260034"/>
            <a:ext cx="3240000" cy="324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11442326" y="3260034"/>
            <a:ext cx="3240000" cy="324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705683" y="687110"/>
            <a:ext cx="17035668" cy="843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6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705683" y="1472925"/>
            <a:ext cx="17035668" cy="655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34290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72289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836279" y="3717234"/>
            <a:ext cx="3240000" cy="324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5672705" y="3717234"/>
            <a:ext cx="3240000" cy="324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13377683" y="3717234"/>
            <a:ext cx="3240000" cy="324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9509130" y="3717234"/>
            <a:ext cx="3240000" cy="324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705683" y="687110"/>
            <a:ext cx="17035668" cy="843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705683" y="1393413"/>
            <a:ext cx="17035668" cy="655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34290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24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31379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836279" y="3717234"/>
            <a:ext cx="3240000" cy="324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5672705" y="3717234"/>
            <a:ext cx="3240000" cy="324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13377683" y="3717234"/>
            <a:ext cx="3240000" cy="324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9509130" y="3717234"/>
            <a:ext cx="3240000" cy="324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705683" y="687110"/>
            <a:ext cx="17035668" cy="843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6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705683" y="1472925"/>
            <a:ext cx="17035668" cy="655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34290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11219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2420666" y="3079415"/>
            <a:ext cx="2305050" cy="226286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7991475" y="3079415"/>
            <a:ext cx="2305050" cy="226286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13562285" y="3079415"/>
            <a:ext cx="2305050" cy="226286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324013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705683" y="687110"/>
            <a:ext cx="17035668" cy="843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7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705683" y="1453047"/>
            <a:ext cx="17035668" cy="655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34290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1" y="3876032"/>
            <a:ext cx="5961185" cy="413949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12326816" y="3876032"/>
            <a:ext cx="5961185" cy="413949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5961185" y="3876031"/>
            <a:ext cx="6365631" cy="413949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2450694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7160625" y="-3038865"/>
            <a:ext cx="13633977" cy="13633977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2394859" y="707289"/>
            <a:ext cx="450963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428625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35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4821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7160625" y="-3038865"/>
            <a:ext cx="13633977" cy="13633977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2394857" y="3584119"/>
            <a:ext cx="6281057" cy="2675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81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2394859" y="707289"/>
            <a:ext cx="450963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428625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35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74057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7160625" y="-3038865"/>
            <a:ext cx="13633977" cy="13633977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2394859" y="707289"/>
            <a:ext cx="450963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428625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35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87918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7160625" y="-3038865"/>
            <a:ext cx="13633977" cy="13633977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2394859" y="707289"/>
            <a:ext cx="450963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428625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35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6663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585362" y="1339454"/>
            <a:ext cx="5437230" cy="678216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345829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2250105" y="1971277"/>
            <a:ext cx="6381750" cy="64375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782455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7119938" y="3793333"/>
            <a:ext cx="4048125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8341055" y="1844065"/>
            <a:ext cx="9946946" cy="6598871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99410469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7119938" y="3793333"/>
            <a:ext cx="4048125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11443" y="1844065"/>
            <a:ext cx="9946946" cy="6598871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92870401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1349092" y="1971100"/>
            <a:ext cx="8105660" cy="765903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96283821"/>
      </p:ext>
    </p:extLst>
  </p:cSld>
  <p:clrMapOvr>
    <a:masterClrMapping/>
  </p:clrMapOvr>
  <p:transition spd="slow" advTm="2000">
    <p:blinds dir="vert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8692867" y="1971098"/>
            <a:ext cx="8105660" cy="765903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1103621"/>
      </p:ext>
    </p:extLst>
  </p:cSld>
  <p:clrMapOvr>
    <a:masterClrMapping/>
  </p:clrMapOvr>
  <p:transition spd="slow" advTm="2000">
    <p:blinds dir="vert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10600677" y="1904356"/>
            <a:ext cx="6573546" cy="657354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6113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9215439" y="4"/>
            <a:ext cx="9072561" cy="10286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761887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430826" y="435210"/>
            <a:ext cx="10348548" cy="94165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557707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3625457" y="-4788690"/>
            <a:ext cx="11037090" cy="1103709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33421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3956354"/>
            <a:ext cx="13349285" cy="63571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613711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1007270" y="942976"/>
            <a:ext cx="6138863" cy="819864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556863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1" y="1"/>
            <a:ext cx="9344417" cy="951159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203439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10"/>
            <a:ext cx="10085295" cy="1028701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443906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8249771" y="0"/>
            <a:ext cx="10038231" cy="10287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960689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9517292" y="1"/>
            <a:ext cx="5287920" cy="4558553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9517290" y="2924736"/>
            <a:ext cx="8540226" cy="736226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2825598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6868219" y="5345207"/>
            <a:ext cx="4279391" cy="368913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9739165" y="5667935"/>
            <a:ext cx="4279391" cy="368913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12610109" y="5345205"/>
            <a:ext cx="4279391" cy="368913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1126328" y="5345207"/>
            <a:ext cx="4279391" cy="368913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3997274" y="5667935"/>
            <a:ext cx="4279391" cy="368913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30224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2"/>
            <a:ext cx="10493829" cy="10287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9035893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1"/>
            <a:ext cx="18288000" cy="452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416522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8614307" y="816225"/>
            <a:ext cx="9028112" cy="865455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9562925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8969829" cy="10287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2076613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9100457" y="1132115"/>
            <a:ext cx="8153400" cy="8131629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0092954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1104899" y="5105400"/>
            <a:ext cx="3863940" cy="51816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5273336" y="3929744"/>
            <a:ext cx="3863940" cy="48876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1104899" y="0"/>
            <a:ext cx="3863940" cy="1132113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5273336" y="-1"/>
            <a:ext cx="3863940" cy="35922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5273336" y="9154887"/>
            <a:ext cx="3863940" cy="1132113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1104899" y="1458684"/>
            <a:ext cx="3863940" cy="33745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8601654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879807" y="2874347"/>
            <a:ext cx="7331220" cy="655525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10315704" y="3303036"/>
            <a:ext cx="6423414" cy="372291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63029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3" Type="http://schemas.openxmlformats.org/officeDocument/2006/relationships/slideLayout" Target="../slideLayouts/slideLayout64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56" Type="http://schemas.openxmlformats.org/officeDocument/2006/relationships/theme" Target="../theme/theme2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7/21/2024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ahoma" panose="020B060403050404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76698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t.me/slideclubru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s://vk.com/club64792812" TargetMode="External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309297"/>
            <a:ext cx="5319751" cy="10905593"/>
            <a:chOff x="0" y="0"/>
            <a:chExt cx="7093001" cy="14540791"/>
          </a:xfrm>
        </p:grpSpPr>
        <p:sp>
          <p:nvSpPr>
            <p:cNvPr id="3" name="AutoShape 3"/>
            <p:cNvSpPr/>
            <p:nvPr/>
          </p:nvSpPr>
          <p:spPr>
            <a:xfrm>
              <a:off x="0" y="412395"/>
              <a:ext cx="3670296" cy="13716000"/>
            </a:xfrm>
            <a:prstGeom prst="rect">
              <a:avLst/>
            </a:prstGeom>
            <a:solidFill>
              <a:srgbClr val="69A9B2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4" name="AutoShape 4"/>
            <p:cNvSpPr/>
            <p:nvPr/>
          </p:nvSpPr>
          <p:spPr>
            <a:xfrm>
              <a:off x="3670296" y="0"/>
              <a:ext cx="1140902" cy="14540791"/>
            </a:xfrm>
            <a:prstGeom prst="rect">
              <a:avLst/>
            </a:prstGeom>
            <a:solidFill>
              <a:srgbClr val="69A9B2">
                <a:alpha val="69804"/>
              </a:srgbClr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AutoShape 5"/>
            <p:cNvSpPr/>
            <p:nvPr/>
          </p:nvSpPr>
          <p:spPr>
            <a:xfrm>
              <a:off x="4811198" y="0"/>
              <a:ext cx="1140902" cy="14540791"/>
            </a:xfrm>
            <a:prstGeom prst="rect">
              <a:avLst/>
            </a:prstGeom>
            <a:solidFill>
              <a:srgbClr val="69A9B2">
                <a:alpha val="40000"/>
              </a:srgbClr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AutoShape 6"/>
            <p:cNvSpPr/>
            <p:nvPr/>
          </p:nvSpPr>
          <p:spPr>
            <a:xfrm>
              <a:off x="5952100" y="0"/>
              <a:ext cx="1140902" cy="14540791"/>
            </a:xfrm>
            <a:prstGeom prst="rect">
              <a:avLst/>
            </a:prstGeom>
            <a:solidFill>
              <a:srgbClr val="69A9B2">
                <a:alpha val="9804"/>
              </a:srgbClr>
            </a:solid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" name="TextBox 7"/>
          <p:cNvSpPr txBox="1"/>
          <p:nvPr/>
        </p:nvSpPr>
        <p:spPr>
          <a:xfrm rot="-5400000">
            <a:off x="-2798826" y="4824671"/>
            <a:ext cx="8229600" cy="523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6"/>
              </a:lnSpc>
            </a:pPr>
            <a:r>
              <a:rPr lang="ru-RU" sz="3600" spc="324" dirty="0">
                <a:solidFill>
                  <a:srgbClr val="FFEFD6"/>
                </a:solidFill>
                <a:latin typeface="Tahoma" panose="020B0604030504040204" pitchFamily="34" charset="0"/>
              </a:rPr>
              <a:t>Название учебного заведения</a:t>
            </a:r>
            <a:endParaRPr lang="en-US" sz="3600" spc="324" dirty="0">
              <a:solidFill>
                <a:srgbClr val="FFEFD6"/>
              </a:solidFill>
              <a:latin typeface="Tahoma" panose="020B0604030504040204" pitchFamily="34" charset="0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6458065" y="2258012"/>
            <a:ext cx="10801235" cy="5887993"/>
            <a:chOff x="0" y="123825"/>
            <a:chExt cx="14401647" cy="7850657"/>
          </a:xfrm>
        </p:grpSpPr>
        <p:sp>
          <p:nvSpPr>
            <p:cNvPr id="9" name="TextBox 9"/>
            <p:cNvSpPr txBox="1"/>
            <p:nvPr/>
          </p:nvSpPr>
          <p:spPr>
            <a:xfrm>
              <a:off x="0" y="123825"/>
              <a:ext cx="14401647" cy="42674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3090"/>
                </a:lnSpc>
              </a:pPr>
              <a:r>
                <a:rPr lang="ru-RU" sz="9900" b="1" dirty="0">
                  <a:solidFill>
                    <a:srgbClr val="49403C"/>
                  </a:solidFill>
                  <a:latin typeface="Tahoma" panose="020B0604030504040204" pitchFamily="34" charset="0"/>
                </a:rPr>
                <a:t>НАЗВАНИЕ ПРЕЗЕНТАЦИИ</a:t>
              </a:r>
              <a:endParaRPr lang="en-US" sz="9900" b="1" dirty="0">
                <a:solidFill>
                  <a:srgbClr val="49403C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7285062"/>
              <a:ext cx="14187804" cy="6894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80"/>
                </a:lnSpc>
              </a:pPr>
              <a:r>
                <a:rPr lang="ru-RU" sz="3200" spc="144" dirty="0">
                  <a:solidFill>
                    <a:srgbClr val="49403C"/>
                  </a:solidFill>
                  <a:latin typeface="Tahoma" panose="020B0604030504040204" pitchFamily="34" charset="0"/>
                </a:rPr>
                <a:t>Автор:</a:t>
              </a:r>
              <a:endParaRPr lang="en-US" sz="3200" spc="144" dirty="0">
                <a:solidFill>
                  <a:srgbClr val="49403C"/>
                </a:solidFill>
                <a:latin typeface="Tahoma" panose="020B0604030504040204" pitchFamily="34" charset="0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028700"/>
            <a:ext cx="7895873" cy="2154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8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0" b="1" i="0" u="none" strike="noStrike" kern="1200" cap="none" spc="210" normalizeH="0" baseline="0" noProof="0" dirty="0">
                <a:ln>
                  <a:noFill/>
                </a:ln>
                <a:solidFill>
                  <a:srgbClr val="49403C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ЗАГОЛОВОК СЛАЙДА</a:t>
            </a:r>
            <a:endParaRPr kumimoji="0" lang="en-US" sz="7000" b="1" i="0" u="none" strike="noStrike" kern="1200" cap="none" spc="210" normalizeH="0" baseline="0" noProof="0" dirty="0">
              <a:ln>
                <a:noFill/>
              </a:ln>
              <a:solidFill>
                <a:srgbClr val="49403C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3" r="5493"/>
          <a:stretch/>
        </p:blipFill>
        <p:spPr>
          <a:xfrm>
            <a:off x="10864518" y="0"/>
            <a:ext cx="7457370" cy="10287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 rot="8100000">
            <a:off x="16323738" y="-4404975"/>
            <a:ext cx="2567029" cy="10905593"/>
            <a:chOff x="0" y="0"/>
            <a:chExt cx="3422705" cy="14540791"/>
          </a:xfrm>
        </p:grpSpPr>
        <p:sp>
          <p:nvSpPr>
            <p:cNvPr id="8" name="AutoShape 8"/>
            <p:cNvSpPr/>
            <p:nvPr/>
          </p:nvSpPr>
          <p:spPr>
            <a:xfrm>
              <a:off x="0" y="0"/>
              <a:ext cx="1140902" cy="14540791"/>
            </a:xfrm>
            <a:prstGeom prst="rect">
              <a:avLst/>
            </a:prstGeom>
            <a:solidFill>
              <a:srgbClr val="69A9B2">
                <a:alpha val="69804"/>
              </a:srgbClr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AutoShape 9"/>
            <p:cNvSpPr/>
            <p:nvPr/>
          </p:nvSpPr>
          <p:spPr>
            <a:xfrm>
              <a:off x="1140902" y="0"/>
              <a:ext cx="1140902" cy="14540791"/>
            </a:xfrm>
            <a:prstGeom prst="rect">
              <a:avLst/>
            </a:prstGeom>
            <a:solidFill>
              <a:srgbClr val="69A9B2">
                <a:alpha val="40000"/>
              </a:srgbClr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AutoShape 10"/>
            <p:cNvSpPr/>
            <p:nvPr/>
          </p:nvSpPr>
          <p:spPr>
            <a:xfrm>
              <a:off x="2281803" y="0"/>
              <a:ext cx="1140902" cy="14540791"/>
            </a:xfrm>
            <a:prstGeom prst="rect">
              <a:avLst/>
            </a:prstGeom>
            <a:solidFill>
              <a:srgbClr val="69A9B2">
                <a:alpha val="9804"/>
              </a:srgbClr>
            </a:solid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" name="TextBox 4">
            <a:extLst>
              <a:ext uri="{FF2B5EF4-FFF2-40B4-BE49-F238E27FC236}">
                <a16:creationId xmlns:a16="http://schemas.microsoft.com/office/drawing/2014/main" id="{192CCD81-AB6A-4D27-A8DE-FAEE71349927}"/>
              </a:ext>
            </a:extLst>
          </p:cNvPr>
          <p:cNvSpPr txBox="1"/>
          <p:nvPr/>
        </p:nvSpPr>
        <p:spPr>
          <a:xfrm>
            <a:off x="1028700" y="4000500"/>
            <a:ext cx="8333219" cy="45513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00"/>
              </a:lnSpc>
            </a:pPr>
            <a:r>
              <a:rPr lang="ru-RU" sz="3000" spc="30" dirty="0">
                <a:solidFill>
                  <a:srgbClr val="49403C"/>
                </a:solidFill>
                <a:latin typeface="Tahoma" panose="020B0604030504040204" pitchFamily="34" charset="0"/>
              </a:rPr>
              <a:t>Место для вашего текста. Место для вашего текста. Место для вашего текста. Место для вашего текста.</a:t>
            </a:r>
          </a:p>
          <a:p>
            <a:pPr>
              <a:lnSpc>
                <a:spcPts val="4500"/>
              </a:lnSpc>
            </a:pPr>
            <a:endParaRPr lang="ru-RU" sz="3000" spc="30" dirty="0">
              <a:solidFill>
                <a:srgbClr val="49403C"/>
              </a:solidFill>
              <a:latin typeface="Tahoma" panose="020B0604030504040204" pitchFamily="34" charset="0"/>
            </a:endParaRPr>
          </a:p>
          <a:p>
            <a:pPr>
              <a:lnSpc>
                <a:spcPts val="4500"/>
              </a:lnSpc>
            </a:pPr>
            <a:r>
              <a:rPr lang="ru-RU" sz="3000" spc="30" dirty="0">
                <a:solidFill>
                  <a:srgbClr val="49403C"/>
                </a:solidFill>
                <a:latin typeface="Tahoma" panose="020B0604030504040204" pitchFamily="34" charset="0"/>
              </a:rPr>
              <a:t>Место для вашего текста. Место для вашего текста. Место для вашего текста. Место для вашего текста.</a:t>
            </a:r>
            <a:endParaRPr lang="en-US" sz="3000" spc="30" dirty="0">
              <a:solidFill>
                <a:srgbClr val="49403C"/>
              </a:solidFill>
              <a:latin typeface="Tahoma" panose="020B0604030504040204" pitchFamily="34" charset="0"/>
            </a:endParaRPr>
          </a:p>
          <a:p>
            <a:pPr>
              <a:lnSpc>
                <a:spcPts val="4500"/>
              </a:lnSpc>
            </a:pPr>
            <a:endParaRPr lang="en-US" sz="3000" spc="30" dirty="0">
              <a:solidFill>
                <a:srgbClr val="49403C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160190" y="820242"/>
            <a:ext cx="6099110" cy="2154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8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0" b="1" i="0" u="none" strike="noStrike" kern="1200" cap="none" spc="210" normalizeH="0" baseline="0" noProof="0" dirty="0">
                <a:ln>
                  <a:noFill/>
                </a:ln>
                <a:solidFill>
                  <a:srgbClr val="49403C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ЗАГОЛОВОК СЛАЙДА</a:t>
            </a:r>
            <a:endParaRPr kumimoji="0" lang="en-US" sz="7000" b="1" i="0" u="none" strike="noStrike" kern="1200" cap="none" spc="210" normalizeH="0" baseline="0" noProof="0" dirty="0">
              <a:ln>
                <a:noFill/>
              </a:ln>
              <a:solidFill>
                <a:srgbClr val="49403C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 rot="2700000">
            <a:off x="77561" y="-5072588"/>
            <a:ext cx="2567029" cy="10905593"/>
            <a:chOff x="0" y="0"/>
            <a:chExt cx="3422705" cy="14540791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1140902" cy="14540791"/>
            </a:xfrm>
            <a:prstGeom prst="rect">
              <a:avLst/>
            </a:prstGeom>
            <a:solidFill>
              <a:srgbClr val="69A9B2">
                <a:alpha val="69804"/>
              </a:srgbClr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AutoShape 5"/>
            <p:cNvSpPr/>
            <p:nvPr/>
          </p:nvSpPr>
          <p:spPr>
            <a:xfrm>
              <a:off x="1140902" y="0"/>
              <a:ext cx="1140902" cy="14540791"/>
            </a:xfrm>
            <a:prstGeom prst="rect">
              <a:avLst/>
            </a:prstGeom>
            <a:solidFill>
              <a:srgbClr val="69A9B2">
                <a:alpha val="40000"/>
              </a:srgbClr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AutoShape 6"/>
            <p:cNvSpPr/>
            <p:nvPr/>
          </p:nvSpPr>
          <p:spPr>
            <a:xfrm>
              <a:off x="2281803" y="0"/>
              <a:ext cx="1140902" cy="14540791"/>
            </a:xfrm>
            <a:prstGeom prst="rect">
              <a:avLst/>
            </a:prstGeom>
            <a:solidFill>
              <a:srgbClr val="69A9B2">
                <a:alpha val="9804"/>
              </a:srgbClr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" name="Group 7"/>
          <p:cNvGrpSpPr/>
          <p:nvPr/>
        </p:nvGrpSpPr>
        <p:grpSpPr>
          <a:xfrm rot="-8100000">
            <a:off x="16147462" y="4003576"/>
            <a:ext cx="2567029" cy="10905593"/>
            <a:chOff x="0" y="0"/>
            <a:chExt cx="3422705" cy="14540791"/>
          </a:xfrm>
        </p:grpSpPr>
        <p:sp>
          <p:nvSpPr>
            <p:cNvPr id="8" name="AutoShape 8"/>
            <p:cNvSpPr/>
            <p:nvPr/>
          </p:nvSpPr>
          <p:spPr>
            <a:xfrm>
              <a:off x="0" y="0"/>
              <a:ext cx="1140902" cy="14540791"/>
            </a:xfrm>
            <a:prstGeom prst="rect">
              <a:avLst/>
            </a:prstGeom>
            <a:solidFill>
              <a:srgbClr val="69A9B2">
                <a:alpha val="69804"/>
              </a:srgbClr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AutoShape 9"/>
            <p:cNvSpPr/>
            <p:nvPr/>
          </p:nvSpPr>
          <p:spPr>
            <a:xfrm>
              <a:off x="1140902" y="0"/>
              <a:ext cx="1140902" cy="14540791"/>
            </a:xfrm>
            <a:prstGeom prst="rect">
              <a:avLst/>
            </a:prstGeom>
            <a:solidFill>
              <a:srgbClr val="69A9B2">
                <a:alpha val="40000"/>
              </a:srgbClr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AutoShape 10"/>
            <p:cNvSpPr/>
            <p:nvPr/>
          </p:nvSpPr>
          <p:spPr>
            <a:xfrm>
              <a:off x="2281803" y="0"/>
              <a:ext cx="1140902" cy="14540791"/>
            </a:xfrm>
            <a:prstGeom prst="rect">
              <a:avLst/>
            </a:prstGeom>
            <a:solidFill>
              <a:srgbClr val="69A9B2">
                <a:alpha val="9804"/>
              </a:srgbClr>
            </a:solid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" name="TextBox 4">
            <a:extLst>
              <a:ext uri="{FF2B5EF4-FFF2-40B4-BE49-F238E27FC236}">
                <a16:creationId xmlns:a16="http://schemas.microsoft.com/office/drawing/2014/main" id="{C879E4F5-A672-4F0B-80DA-264FE87F2E76}"/>
              </a:ext>
            </a:extLst>
          </p:cNvPr>
          <p:cNvSpPr txBox="1"/>
          <p:nvPr/>
        </p:nvSpPr>
        <p:spPr>
          <a:xfrm>
            <a:off x="8923453" y="4084086"/>
            <a:ext cx="8333219" cy="45513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500"/>
              </a:lnSpc>
            </a:pPr>
            <a:r>
              <a:rPr lang="ru-RU" sz="3000" spc="30" dirty="0">
                <a:solidFill>
                  <a:srgbClr val="49403C"/>
                </a:solidFill>
                <a:latin typeface="Tahoma" panose="020B0604030504040204" pitchFamily="34" charset="0"/>
              </a:rPr>
              <a:t>Место для вашего текста. Место для вашего текста. Место для вашего текста. Место для вашего текста.</a:t>
            </a:r>
          </a:p>
          <a:p>
            <a:pPr algn="r">
              <a:lnSpc>
                <a:spcPts val="4500"/>
              </a:lnSpc>
            </a:pPr>
            <a:endParaRPr lang="ru-RU" sz="3000" spc="30" dirty="0">
              <a:solidFill>
                <a:srgbClr val="49403C"/>
              </a:solidFill>
              <a:latin typeface="Tahoma" panose="020B0604030504040204" pitchFamily="34" charset="0"/>
            </a:endParaRPr>
          </a:p>
          <a:p>
            <a:pPr algn="r">
              <a:lnSpc>
                <a:spcPts val="4500"/>
              </a:lnSpc>
            </a:pPr>
            <a:r>
              <a:rPr lang="ru-RU" sz="3000" spc="30" dirty="0">
                <a:solidFill>
                  <a:srgbClr val="49403C"/>
                </a:solidFill>
                <a:latin typeface="Tahoma" panose="020B0604030504040204" pitchFamily="34" charset="0"/>
              </a:rPr>
              <a:t>Место для вашего текста. Место для вашего текста. Место для вашего текста. Место для вашего текста.</a:t>
            </a:r>
            <a:endParaRPr lang="en-US" sz="3000" spc="30" dirty="0">
              <a:solidFill>
                <a:srgbClr val="49403C"/>
              </a:solidFill>
              <a:latin typeface="Tahoma" panose="020B0604030504040204" pitchFamily="34" charset="0"/>
            </a:endParaRPr>
          </a:p>
          <a:p>
            <a:pPr algn="r">
              <a:lnSpc>
                <a:spcPts val="4500"/>
              </a:lnSpc>
            </a:pPr>
            <a:endParaRPr lang="en-US" sz="3000" spc="30" dirty="0">
              <a:solidFill>
                <a:srgbClr val="49403C"/>
              </a:solidFill>
              <a:latin typeface="Tahoma" panose="020B060403050404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6D0AAAC-F5C0-4344-926C-6783F27F5C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" y="0"/>
            <a:ext cx="7274379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11925185" y="-4193206"/>
            <a:ext cx="2567029" cy="10905593"/>
            <a:chOff x="0" y="0"/>
            <a:chExt cx="3422705" cy="14540791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1140902" cy="14540791"/>
            </a:xfrm>
            <a:prstGeom prst="rect">
              <a:avLst/>
            </a:prstGeom>
            <a:solidFill>
              <a:srgbClr val="69A9B2">
                <a:alpha val="69804"/>
              </a:srgbClr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4" name="AutoShape 4"/>
            <p:cNvSpPr/>
            <p:nvPr/>
          </p:nvSpPr>
          <p:spPr>
            <a:xfrm>
              <a:off x="1140902" y="0"/>
              <a:ext cx="1140902" cy="14540791"/>
            </a:xfrm>
            <a:prstGeom prst="rect">
              <a:avLst/>
            </a:prstGeom>
            <a:solidFill>
              <a:srgbClr val="69A9B2">
                <a:alpha val="40000"/>
              </a:srgbClr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AutoShape 5"/>
            <p:cNvSpPr/>
            <p:nvPr/>
          </p:nvSpPr>
          <p:spPr>
            <a:xfrm>
              <a:off x="2281803" y="0"/>
              <a:ext cx="1140902" cy="14540791"/>
            </a:xfrm>
            <a:prstGeom prst="rect">
              <a:avLst/>
            </a:prstGeom>
            <a:solidFill>
              <a:srgbClr val="69A9B2">
                <a:alpha val="9804"/>
              </a:srgbClr>
            </a:solidFill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r="25003"/>
          <a:stretch>
            <a:fillRect/>
          </a:stretch>
        </p:blipFill>
        <p:spPr>
          <a:xfrm>
            <a:off x="0" y="-23924"/>
            <a:ext cx="8716916" cy="7743895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 rot="5400000">
            <a:off x="1980605" y="3550689"/>
            <a:ext cx="2567029" cy="10905593"/>
            <a:chOff x="0" y="0"/>
            <a:chExt cx="3422705" cy="14540791"/>
          </a:xfrm>
        </p:grpSpPr>
        <p:sp>
          <p:nvSpPr>
            <p:cNvPr id="11" name="AutoShape 11"/>
            <p:cNvSpPr/>
            <p:nvPr/>
          </p:nvSpPr>
          <p:spPr>
            <a:xfrm>
              <a:off x="0" y="0"/>
              <a:ext cx="1140902" cy="14540791"/>
            </a:xfrm>
            <a:prstGeom prst="rect">
              <a:avLst/>
            </a:prstGeom>
            <a:solidFill>
              <a:srgbClr val="69A9B2">
                <a:alpha val="69804"/>
              </a:srgbClr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AutoShape 12"/>
            <p:cNvSpPr/>
            <p:nvPr/>
          </p:nvSpPr>
          <p:spPr>
            <a:xfrm>
              <a:off x="1140902" y="0"/>
              <a:ext cx="1140902" cy="14540791"/>
            </a:xfrm>
            <a:prstGeom prst="rect">
              <a:avLst/>
            </a:prstGeom>
            <a:solidFill>
              <a:srgbClr val="69A9B2">
                <a:alpha val="40000"/>
              </a:srgbClr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AutoShape 13"/>
            <p:cNvSpPr/>
            <p:nvPr/>
          </p:nvSpPr>
          <p:spPr>
            <a:xfrm>
              <a:off x="2281803" y="0"/>
              <a:ext cx="1140902" cy="14540791"/>
            </a:xfrm>
            <a:prstGeom prst="rect">
              <a:avLst/>
            </a:prstGeom>
            <a:solidFill>
              <a:srgbClr val="69A9B2">
                <a:alpha val="9804"/>
              </a:srgbClr>
            </a:solid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672297C-CB75-44E1-8657-825C808F0C24}"/>
              </a:ext>
            </a:extLst>
          </p:cNvPr>
          <p:cNvSpPr txBox="1"/>
          <p:nvPr/>
        </p:nvSpPr>
        <p:spPr>
          <a:xfrm>
            <a:off x="7162800" y="1598236"/>
            <a:ext cx="1042626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8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0" b="1" i="0" u="none" strike="noStrike" kern="1200" cap="none" spc="210" normalizeH="0" baseline="0" noProof="0" dirty="0">
                <a:ln>
                  <a:noFill/>
                </a:ln>
                <a:solidFill>
                  <a:srgbClr val="49403C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ЗАГОЛОВОК </a:t>
            </a:r>
          </a:p>
          <a:p>
            <a:pPr marL="0" marR="0" lvl="0" indent="0" algn="r" defTabSz="914400" rtl="0" eaLnBrk="1" fontAlgn="auto" latinLnBrk="0" hangingPunct="1">
              <a:lnSpc>
                <a:spcPts val="8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0" b="1" i="0" u="none" strike="noStrike" kern="1200" cap="none" spc="210" normalizeH="0" baseline="0" noProof="0" dirty="0">
                <a:ln>
                  <a:noFill/>
                </a:ln>
                <a:solidFill>
                  <a:srgbClr val="49403C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СЛАЙДА</a:t>
            </a:r>
            <a:endParaRPr kumimoji="0" lang="en-US" sz="7000" b="1" i="0" u="none" strike="noStrike" kern="1200" cap="none" spc="210" normalizeH="0" baseline="0" noProof="0" dirty="0">
              <a:ln>
                <a:noFill/>
              </a:ln>
              <a:solidFill>
                <a:srgbClr val="49403C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7" name="TextBox 4">
            <a:extLst>
              <a:ext uri="{FF2B5EF4-FFF2-40B4-BE49-F238E27FC236}">
                <a16:creationId xmlns:a16="http://schemas.microsoft.com/office/drawing/2014/main" id="{7A9A7E03-DACB-4DE5-99A0-B2ECDE5D19A2}"/>
              </a:ext>
            </a:extLst>
          </p:cNvPr>
          <p:cNvSpPr txBox="1"/>
          <p:nvPr/>
        </p:nvSpPr>
        <p:spPr>
          <a:xfrm>
            <a:off x="9255843" y="4358536"/>
            <a:ext cx="8333219" cy="45513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500"/>
              </a:lnSpc>
            </a:pPr>
            <a:r>
              <a:rPr lang="ru-RU" sz="3000" spc="30" dirty="0">
                <a:solidFill>
                  <a:srgbClr val="49403C"/>
                </a:solidFill>
                <a:latin typeface="Tahoma" panose="020B0604030504040204" pitchFamily="34" charset="0"/>
              </a:rPr>
              <a:t>Место для вашего текста. Место для вашего текста. Место для вашего текста. Место для вашего текста.</a:t>
            </a:r>
          </a:p>
          <a:p>
            <a:pPr algn="r">
              <a:lnSpc>
                <a:spcPts val="4500"/>
              </a:lnSpc>
            </a:pPr>
            <a:endParaRPr lang="ru-RU" sz="3000" spc="30" dirty="0">
              <a:solidFill>
                <a:srgbClr val="49403C"/>
              </a:solidFill>
              <a:latin typeface="Tahoma" panose="020B0604030504040204" pitchFamily="34" charset="0"/>
            </a:endParaRPr>
          </a:p>
          <a:p>
            <a:pPr algn="r">
              <a:lnSpc>
                <a:spcPts val="4500"/>
              </a:lnSpc>
            </a:pPr>
            <a:r>
              <a:rPr lang="ru-RU" sz="3000" spc="30" dirty="0">
                <a:solidFill>
                  <a:srgbClr val="49403C"/>
                </a:solidFill>
                <a:latin typeface="Tahoma" panose="020B0604030504040204" pitchFamily="34" charset="0"/>
              </a:rPr>
              <a:t>Место для вашего текста. Место для вашего текста. Место для вашего текста. Место для вашего текста.</a:t>
            </a:r>
            <a:endParaRPr lang="en-US" sz="3000" spc="30" dirty="0">
              <a:solidFill>
                <a:srgbClr val="49403C"/>
              </a:solidFill>
              <a:latin typeface="Tahoma" panose="020B0604030504040204" pitchFamily="34" charset="0"/>
            </a:endParaRPr>
          </a:p>
          <a:p>
            <a:pPr algn="r">
              <a:lnSpc>
                <a:spcPts val="4500"/>
              </a:lnSpc>
            </a:pPr>
            <a:endParaRPr lang="en-US" sz="3000" spc="30" dirty="0">
              <a:solidFill>
                <a:srgbClr val="49403C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3832270" y="7719971"/>
            <a:ext cx="10905593" cy="2567029"/>
            <a:chOff x="0" y="0"/>
            <a:chExt cx="14540791" cy="3422705"/>
          </a:xfrm>
        </p:grpSpPr>
        <p:sp>
          <p:nvSpPr>
            <p:cNvPr id="3" name="AutoShape 3"/>
            <p:cNvSpPr/>
            <p:nvPr/>
          </p:nvSpPr>
          <p:spPr>
            <a:xfrm rot="5400000">
              <a:off x="6699945" y="-6699945"/>
              <a:ext cx="1140902" cy="14540791"/>
            </a:xfrm>
            <a:prstGeom prst="rect">
              <a:avLst/>
            </a:prstGeom>
            <a:solidFill>
              <a:srgbClr val="69A9B2">
                <a:alpha val="69804"/>
              </a:srgbClr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4" name="AutoShape 4"/>
            <p:cNvSpPr/>
            <p:nvPr/>
          </p:nvSpPr>
          <p:spPr>
            <a:xfrm rot="5400000">
              <a:off x="6699945" y="-5559043"/>
              <a:ext cx="1140902" cy="14540791"/>
            </a:xfrm>
            <a:prstGeom prst="rect">
              <a:avLst/>
            </a:prstGeom>
            <a:solidFill>
              <a:srgbClr val="69A9B2">
                <a:alpha val="40000"/>
              </a:srgbClr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AutoShape 5"/>
            <p:cNvSpPr/>
            <p:nvPr/>
          </p:nvSpPr>
          <p:spPr>
            <a:xfrm rot="5400000">
              <a:off x="6699945" y="-4418141"/>
              <a:ext cx="1140902" cy="14540791"/>
            </a:xfrm>
            <a:prstGeom prst="rect">
              <a:avLst/>
            </a:prstGeom>
            <a:solidFill>
              <a:srgbClr val="69A9B2">
                <a:alpha val="9804"/>
              </a:srgbClr>
            </a:solid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" name="AutoShape 6"/>
          <p:cNvSpPr/>
          <p:nvPr/>
        </p:nvSpPr>
        <p:spPr>
          <a:xfrm>
            <a:off x="6781800" y="0"/>
            <a:ext cx="11803077" cy="10287000"/>
          </a:xfrm>
          <a:prstGeom prst="rect">
            <a:avLst/>
          </a:prstGeom>
          <a:solidFill>
            <a:srgbClr val="69A9B2"/>
          </a:solidFill>
        </p:spPr>
        <p:txBody>
          <a:bodyPr/>
          <a:lstStyle/>
          <a:p>
            <a:endParaRPr lang="ru-RU"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alphaModFix amt="27000"/>
          </a:blip>
          <a:srcRect l="12410" r="12410"/>
          <a:stretch>
            <a:fillRect/>
          </a:stretch>
        </p:blipFill>
        <p:spPr>
          <a:xfrm>
            <a:off x="7230541" y="-6571"/>
            <a:ext cx="10905594" cy="9664780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7983966" y="2646807"/>
            <a:ext cx="9275334" cy="4986243"/>
            <a:chOff x="0" y="-9525"/>
            <a:chExt cx="12367112" cy="6648323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9525"/>
              <a:ext cx="12367112" cy="11596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380"/>
                </a:lnSpc>
              </a:pPr>
              <a:r>
                <a:rPr lang="ru-RU" sz="6000" spc="359" dirty="0">
                  <a:solidFill>
                    <a:srgbClr val="FFEFD6"/>
                  </a:solidFill>
                  <a:latin typeface="Tahoma" panose="020B0604030504040204" pitchFamily="34" charset="0"/>
                </a:rPr>
                <a:t>ЦИТАТА</a:t>
              </a:r>
              <a:endParaRPr lang="en-US" sz="6000" spc="359" dirty="0">
                <a:solidFill>
                  <a:srgbClr val="FFEFD6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5887170"/>
              <a:ext cx="12367112" cy="7516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59"/>
                </a:lnSpc>
              </a:pPr>
              <a:r>
                <a:rPr lang="ru-RU" sz="3400" spc="170" dirty="0">
                  <a:solidFill>
                    <a:srgbClr val="FFEFD6"/>
                  </a:solidFill>
                  <a:latin typeface="Tahoma" panose="020B0604030504040204" pitchFamily="34" charset="0"/>
                </a:rPr>
                <a:t>Автор цитаты</a:t>
              </a:r>
              <a:endParaRPr lang="en-US" sz="3400" spc="170" dirty="0">
                <a:solidFill>
                  <a:srgbClr val="FFEFD6"/>
                </a:solidFill>
                <a:latin typeface="Tahoma" panose="020B0604030504040204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FA3CB958-4855-4E7A-8A15-4D0827A55DCE}"/>
              </a:ext>
            </a:extLst>
          </p:cNvPr>
          <p:cNvSpPr txBox="1"/>
          <p:nvPr/>
        </p:nvSpPr>
        <p:spPr>
          <a:xfrm>
            <a:off x="304800" y="352917"/>
            <a:ext cx="1120928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0" b="1" i="0" u="none" strike="noStrike" kern="1200" cap="none" spc="210" normalizeH="0" baseline="0" noProof="0" dirty="0">
                <a:ln>
                  <a:noFill/>
                </a:ln>
                <a:solidFill>
                  <a:srgbClr val="49403C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ЗАГОЛОВОК </a:t>
            </a:r>
          </a:p>
          <a:p>
            <a:pPr marL="0" marR="0" lvl="0" indent="0" algn="l" defTabSz="914400" rtl="0" eaLnBrk="1" fontAlgn="auto" latinLnBrk="0" hangingPunct="1">
              <a:lnSpc>
                <a:spcPts val="8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0" b="1" i="0" u="none" strike="noStrike" kern="1200" cap="none" spc="210" normalizeH="0" baseline="0" noProof="0" dirty="0">
                <a:ln>
                  <a:noFill/>
                </a:ln>
                <a:solidFill>
                  <a:srgbClr val="49403C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СЛАЙДА</a:t>
            </a:r>
            <a:endParaRPr kumimoji="0" lang="en-US" sz="7000" b="1" i="0" u="none" strike="noStrike" kern="1200" cap="none" spc="210" normalizeH="0" baseline="0" noProof="0" dirty="0">
              <a:ln>
                <a:noFill/>
              </a:ln>
              <a:solidFill>
                <a:srgbClr val="49403C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309297"/>
            <a:ext cx="2567029" cy="10905593"/>
            <a:chOff x="0" y="0"/>
            <a:chExt cx="3422705" cy="14540791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1140902" cy="14540791"/>
            </a:xfrm>
            <a:prstGeom prst="rect">
              <a:avLst/>
            </a:prstGeom>
            <a:solidFill>
              <a:srgbClr val="69A9B2">
                <a:alpha val="69804"/>
              </a:srgbClr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4" name="AutoShape 4"/>
            <p:cNvSpPr/>
            <p:nvPr/>
          </p:nvSpPr>
          <p:spPr>
            <a:xfrm>
              <a:off x="1140902" y="0"/>
              <a:ext cx="1140902" cy="14540791"/>
            </a:xfrm>
            <a:prstGeom prst="rect">
              <a:avLst/>
            </a:prstGeom>
            <a:solidFill>
              <a:srgbClr val="69A9B2">
                <a:alpha val="40000"/>
              </a:srgbClr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AutoShape 5"/>
            <p:cNvSpPr/>
            <p:nvPr/>
          </p:nvSpPr>
          <p:spPr>
            <a:xfrm>
              <a:off x="2281803" y="0"/>
              <a:ext cx="1140902" cy="14540791"/>
            </a:xfrm>
            <a:prstGeom prst="rect">
              <a:avLst/>
            </a:prstGeom>
            <a:solidFill>
              <a:srgbClr val="69A9B2">
                <a:alpha val="9804"/>
              </a:srgbClr>
            </a:solid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761432" y="3009900"/>
            <a:ext cx="10216655" cy="2954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ru-RU" sz="9600" b="1" spc="210" dirty="0">
                <a:solidFill>
                  <a:srgbClr val="49403C"/>
                </a:solidFill>
                <a:latin typeface="Tahoma" panose="020B0604030504040204" pitchFamily="34" charset="0"/>
              </a:rPr>
              <a:t>СПАСИБО ЗА ВНИМАНИЕ!</a:t>
            </a:r>
            <a:endParaRPr lang="en-US" sz="9600" b="1" spc="210" dirty="0">
              <a:solidFill>
                <a:srgbClr val="49403C"/>
              </a:solidFill>
              <a:latin typeface="Tahoma" panose="020B0604030504040204" pitchFamily="34" charset="0"/>
            </a:endParaRPr>
          </a:p>
        </p:txBody>
      </p:sp>
      <p:grpSp>
        <p:nvGrpSpPr>
          <p:cNvPr id="14" name="Group 14"/>
          <p:cNvGrpSpPr/>
          <p:nvPr/>
        </p:nvGrpSpPr>
        <p:grpSpPr>
          <a:xfrm rot="-10800000">
            <a:off x="15720971" y="-309297"/>
            <a:ext cx="2567029" cy="10905593"/>
            <a:chOff x="0" y="0"/>
            <a:chExt cx="3422705" cy="14540791"/>
          </a:xfrm>
        </p:grpSpPr>
        <p:sp>
          <p:nvSpPr>
            <p:cNvPr id="15" name="AutoShape 15"/>
            <p:cNvSpPr/>
            <p:nvPr/>
          </p:nvSpPr>
          <p:spPr>
            <a:xfrm>
              <a:off x="0" y="0"/>
              <a:ext cx="1140902" cy="14540791"/>
            </a:xfrm>
            <a:prstGeom prst="rect">
              <a:avLst/>
            </a:prstGeom>
            <a:solidFill>
              <a:srgbClr val="69A9B2">
                <a:alpha val="69804"/>
              </a:srgbClr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AutoShape 16"/>
            <p:cNvSpPr/>
            <p:nvPr/>
          </p:nvSpPr>
          <p:spPr>
            <a:xfrm>
              <a:off x="1140902" y="0"/>
              <a:ext cx="1140902" cy="14540791"/>
            </a:xfrm>
            <a:prstGeom prst="rect">
              <a:avLst/>
            </a:prstGeom>
            <a:solidFill>
              <a:srgbClr val="69A9B2">
                <a:alpha val="40000"/>
              </a:srgbClr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AutoShape 17"/>
            <p:cNvSpPr/>
            <p:nvPr/>
          </p:nvSpPr>
          <p:spPr>
            <a:xfrm>
              <a:off x="2281803" y="0"/>
              <a:ext cx="1140902" cy="14540791"/>
            </a:xfrm>
            <a:prstGeom prst="rect">
              <a:avLst/>
            </a:prstGeom>
            <a:solidFill>
              <a:srgbClr val="69A9B2">
                <a:alpha val="9804"/>
              </a:srgbClr>
            </a:solidFill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782756" y="695442"/>
            <a:ext cx="16366820" cy="1442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b" anchorCtr="0">
            <a:noAutofit/>
          </a:bodyPr>
          <a:lstStyle/>
          <a:p>
            <a:pPr>
              <a:lnSpc>
                <a:spcPct val="100000"/>
              </a:lnSpc>
              <a:buClr>
                <a:schemeClr val="lt1"/>
              </a:buClr>
              <a:buSzPts val="2800"/>
            </a:pPr>
            <a:r>
              <a:rPr lang="ru-RU" sz="42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42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42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42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621733" y="7649285"/>
            <a:ext cx="17157182" cy="95406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621733" y="8002744"/>
            <a:ext cx="14108681" cy="600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 defTabSz="1371600">
              <a:buClr>
                <a:srgbClr val="000000"/>
              </a:buClr>
              <a:defRPr/>
            </a:pPr>
            <a:r>
              <a:rPr lang="ru-RU" sz="3000" b="1" kern="0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sz="3000" b="1" kern="0" dirty="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302492" y="8347931"/>
            <a:ext cx="1994414" cy="2140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954784" y="8969558"/>
            <a:ext cx="2011382" cy="1131402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2042133" y="9143957"/>
            <a:ext cx="5019834" cy="50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 defTabSz="1371600">
              <a:buClr>
                <a:srgbClr val="000000"/>
              </a:buClr>
              <a:defRPr/>
            </a:pPr>
            <a:r>
              <a:rPr lang="en-US" sz="2400" b="1" u="sng" kern="0" dirty="0">
                <a:solidFill>
                  <a:srgbClr val="F2632E"/>
                </a:solidFill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sz="2400" b="1" kern="0" dirty="0">
              <a:solidFill>
                <a:srgbClr val="F2632E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8770255" y="9164417"/>
            <a:ext cx="4518704" cy="50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 defTabSz="1371600">
              <a:buClr>
                <a:srgbClr val="000000"/>
              </a:buClr>
              <a:defRPr/>
            </a:pPr>
            <a:r>
              <a:rPr lang="en-US" sz="2400" b="1" u="sng" kern="0" dirty="0">
                <a:solidFill>
                  <a:srgbClr val="F2632E"/>
                </a:solidFill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sz="2400" b="1" kern="0" dirty="0">
              <a:solidFill>
                <a:srgbClr val="F2632E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782756" y="2492081"/>
            <a:ext cx="6946092" cy="2908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 marL="428625" indent="-428625" defTabSz="1371600">
              <a:lnSpc>
                <a:spcPct val="150000"/>
              </a:lnSpc>
              <a:buClr>
                <a:srgbClr val="FFFFFF"/>
              </a:buClr>
              <a:buSzPts val="2000"/>
              <a:buFont typeface="Noto Sans Symbols"/>
              <a:buChar char="▪"/>
              <a:defRPr/>
            </a:pPr>
            <a:r>
              <a:rPr lang="ru-RU" sz="3000" kern="0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sz="21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428625" indent="-428625" defTabSz="1371600">
              <a:lnSpc>
                <a:spcPct val="150000"/>
              </a:lnSpc>
              <a:buClr>
                <a:srgbClr val="FFFFFF"/>
              </a:buClr>
              <a:buSzPts val="2000"/>
              <a:buFont typeface="Noto Sans Symbols"/>
              <a:buChar char="▪"/>
              <a:defRPr/>
            </a:pPr>
            <a:r>
              <a:rPr lang="ru-RU" sz="3000" kern="0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sz="21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428625" indent="-428625" defTabSz="1371600">
              <a:lnSpc>
                <a:spcPct val="150000"/>
              </a:lnSpc>
              <a:buClr>
                <a:srgbClr val="FFFFFF"/>
              </a:buClr>
              <a:buSzPts val="2000"/>
              <a:buFont typeface="Noto Sans Symbols"/>
              <a:buChar char="▪"/>
              <a:defRPr/>
            </a:pPr>
            <a:r>
              <a:rPr lang="ru-RU" sz="3000" kern="0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sz="21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371600">
              <a:lnSpc>
                <a:spcPct val="150000"/>
              </a:lnSpc>
              <a:buClr>
                <a:srgbClr val="000000"/>
              </a:buClr>
              <a:defRPr/>
            </a:pPr>
            <a:endParaRPr sz="3000" kern="0" dirty="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7450589" y="2504255"/>
            <a:ext cx="7158036" cy="2908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 marL="428625" indent="-428625" defTabSz="1371600">
              <a:lnSpc>
                <a:spcPct val="150000"/>
              </a:lnSpc>
              <a:buClr>
                <a:srgbClr val="FFFFFF"/>
              </a:buClr>
              <a:buSzPts val="2000"/>
              <a:buFont typeface="Arial"/>
              <a:buChar char="•"/>
              <a:defRPr/>
            </a:pPr>
            <a:r>
              <a:rPr lang="ru-RU" sz="3000" kern="0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sz="21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428625" indent="-428625" defTabSz="1371600">
              <a:lnSpc>
                <a:spcPct val="150000"/>
              </a:lnSpc>
              <a:buClr>
                <a:srgbClr val="FFFFFF"/>
              </a:buClr>
              <a:buSzPts val="2000"/>
              <a:buFont typeface="Arial"/>
              <a:buChar char="•"/>
              <a:defRPr/>
            </a:pPr>
            <a:r>
              <a:rPr lang="ru-RU" sz="3000" kern="0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sz="21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428625" indent="-428625" defTabSz="1371600">
              <a:lnSpc>
                <a:spcPct val="150000"/>
              </a:lnSpc>
              <a:buClr>
                <a:srgbClr val="FFFFFF"/>
              </a:buClr>
              <a:buSzPts val="2000"/>
              <a:buFont typeface="Arial"/>
              <a:buChar char="•"/>
              <a:defRPr/>
            </a:pPr>
            <a:r>
              <a:rPr lang="ru-RU" sz="3000" kern="0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sz="21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371600">
              <a:lnSpc>
                <a:spcPct val="150000"/>
              </a:lnSpc>
              <a:buClr>
                <a:srgbClr val="000000"/>
              </a:buClr>
              <a:defRPr/>
            </a:pPr>
            <a:endParaRPr sz="3000" kern="0" dirty="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806676" y="5063105"/>
            <a:ext cx="6255291" cy="1145207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defRPr/>
            </a:pPr>
            <a:r>
              <a:rPr lang="ru-RU" sz="4200" u="sng" kern="0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sz="4200" kern="0" dirty="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08625" y="4534171"/>
            <a:ext cx="3071813" cy="29860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782756" y="6651798"/>
            <a:ext cx="914626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>
              <a:defRPr/>
            </a:pPr>
            <a:r>
              <a:rPr lang="ru-RU" sz="2700" b="1" dirty="0">
                <a:solidFill>
                  <a:srgbClr val="F2632E"/>
                </a:solidFill>
                <a:latin typeface="Arial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204</Words>
  <Application>Microsoft Office PowerPoint</Application>
  <PresentationFormat>Произвольный</PresentationFormat>
  <Paragraphs>33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Georgia</vt:lpstr>
      <vt:lpstr>Noto Sans Symbols</vt:lpstr>
      <vt:lpstr>Tahoma</vt:lpstr>
      <vt:lpstr>Arial</vt:lpstr>
      <vt:lpstr>Aptos</vt:lpstr>
      <vt:lpstr>Georgia Pro Black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участники экономики</dc:title>
  <cp:lastModifiedBy>Марусина Дарья</cp:lastModifiedBy>
  <cp:revision>13</cp:revision>
  <dcterms:created xsi:type="dcterms:W3CDTF">2006-08-16T00:00:00Z</dcterms:created>
  <dcterms:modified xsi:type="dcterms:W3CDTF">2024-07-21T07:47:20Z</dcterms:modified>
  <dc:identifier>DAEz6uEuC-Q</dc:identifier>
</cp:coreProperties>
</file>