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9" r:id="rId5"/>
    <p:sldId id="260" r:id="rId6"/>
    <p:sldId id="262" r:id="rId7"/>
    <p:sldId id="265" r:id="rId8"/>
    <p:sldId id="2047" r:id="rId9"/>
  </p:sldIdLst>
  <p:sldSz cx="18288000" cy="10287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Georgia Pro Black" panose="02040A02050405020203" pitchFamily="18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BB70-903B-4212-9E03-D4054054D742}" type="datetimeFigureOut">
              <a:rPr lang="ru-RU" smtClean="0"/>
              <a:t>21.07.2024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D0DD5-8B5A-4C6E-8B86-46B204A65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9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0201764" y="2129489"/>
            <a:ext cx="6070917" cy="6028026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3030656" y="4086824"/>
            <a:ext cx="180975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1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77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6539948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93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13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439466" y="633413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1440658" y="3043238"/>
            <a:ext cx="6948488" cy="57554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440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8288000" cy="10286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593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9583838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0741307" y="2025127"/>
            <a:ext cx="13716000" cy="109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0741307" y="2983497"/>
            <a:ext cx="13716000" cy="4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0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67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1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3600">
                <a:solidFill>
                  <a:srgbClr val="F59D8C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3000">
                <a:solidFill>
                  <a:srgbClr val="F59D8C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2700">
                <a:solidFill>
                  <a:srgbClr val="F59D8C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54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5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9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60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8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3319463"/>
            <a:ext cx="4555536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4571378" y="3319463"/>
            <a:ext cx="4487829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9094926" y="3319463"/>
            <a:ext cx="4650891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13745817" y="3319463"/>
            <a:ext cx="4542183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8384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11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5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1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406158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978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646284" y="3150608"/>
            <a:ext cx="9904382" cy="622160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906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10171569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7165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10920941" y="3649265"/>
            <a:ext cx="5738813" cy="3719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5563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3033821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7238073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11442326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535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705683" y="1393413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24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36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486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2420666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799147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1356228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7600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12326816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5961185" y="3876031"/>
            <a:ext cx="6365631" cy="41394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85660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44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2394857" y="3584119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309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859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63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585362" y="1339454"/>
            <a:ext cx="5437230" cy="678216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0553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2250105" y="1971277"/>
            <a:ext cx="6381750" cy="64375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228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8341055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71258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11443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349525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1349092" y="1971100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7544358"/>
      </p:ext>
    </p:extLst>
  </p:cSld>
  <p:clrMapOvr>
    <a:masterClrMapping/>
  </p:clrMapOvr>
  <p:transition spd="slow" advTm="2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8692867" y="1971098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7384484"/>
      </p:ext>
    </p:extLst>
  </p:cSld>
  <p:clrMapOvr>
    <a:masterClrMapping/>
  </p:clrMapOvr>
  <p:transition spd="slow" advTm="2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10600677" y="1904356"/>
            <a:ext cx="6573546" cy="65735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059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9215439" y="4"/>
            <a:ext cx="9072561" cy="10286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6639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430826" y="435210"/>
            <a:ext cx="10348548" cy="94165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3150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3625457" y="-4788690"/>
            <a:ext cx="11037090" cy="1103709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78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3956354"/>
            <a:ext cx="13349285" cy="63571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0951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1007270" y="942976"/>
            <a:ext cx="6138863" cy="819864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5407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9344417" cy="9511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9020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10"/>
            <a:ext cx="10085295" cy="102870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98507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8249771" y="0"/>
            <a:ext cx="10038231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3486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9517292" y="1"/>
            <a:ext cx="5287920" cy="455855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9517290" y="2924736"/>
            <a:ext cx="8540226" cy="73622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5619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6868219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9739165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12610109" y="534520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1126328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3997274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831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2"/>
            <a:ext cx="10493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4638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8288000" cy="452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9175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8614307" y="816225"/>
            <a:ext cx="9028112" cy="865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1534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8969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3384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9100457" y="1132115"/>
            <a:ext cx="8153400" cy="81316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5287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1104899" y="5105400"/>
            <a:ext cx="3863940" cy="5181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5273336" y="3929744"/>
            <a:ext cx="3863940" cy="48876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1104899" y="0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5273336" y="-1"/>
            <a:ext cx="3863940" cy="35922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5273336" y="9154887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1104899" y="1458684"/>
            <a:ext cx="3863940" cy="33745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6528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79807" y="2874347"/>
            <a:ext cx="7331220" cy="65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315704" y="3303036"/>
            <a:ext cx="6423414" cy="37229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978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763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1874" r="-38888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451" y="1258867"/>
            <a:ext cx="6079450" cy="776926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00600" y="9118956"/>
            <a:ext cx="922818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ru-RU" sz="4400" u="none" dirty="0">
                <a:solidFill>
                  <a:srgbClr val="000000"/>
                </a:solidFill>
                <a:latin typeface="Georgia" panose="02040502050405020303" pitchFamily="18" charset="0"/>
              </a:rPr>
              <a:t>Автор проекта: </a:t>
            </a:r>
            <a:endParaRPr lang="en-US" sz="44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94400" y="2705100"/>
            <a:ext cx="114681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7200" b="1" dirty="0">
                <a:solidFill>
                  <a:srgbClr val="000000"/>
                </a:solidFill>
                <a:latin typeface="Georgia" panose="02040502050405020303" pitchFamily="18" charset="0"/>
                <a:ea typeface="UD Digi Kyokasho NP-B" panose="020B0400000000000000" pitchFamily="18" charset="-128"/>
              </a:rPr>
              <a:t>НАЗВАНИЕ ПРЕЗЕНТАЦИИ/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7200" b="1" dirty="0">
                <a:solidFill>
                  <a:srgbClr val="000000"/>
                </a:solidFill>
                <a:latin typeface="Georgia" panose="02040502050405020303" pitchFamily="18" charset="0"/>
                <a:ea typeface="UD Digi Kyokasho NP-B" panose="020B0400000000000000" pitchFamily="18" charset="-128"/>
              </a:rPr>
              <a:t>ОТЧЕТА/ПРОЕКТА</a:t>
            </a:r>
            <a:endParaRPr lang="en-US" sz="7200" b="1" dirty="0">
              <a:solidFill>
                <a:srgbClr val="000000"/>
              </a:solidFill>
              <a:latin typeface="Georgia" panose="02040502050405020303" pitchFamily="18" charset="0"/>
              <a:ea typeface="UD Digi Kyokasho NP-B" panose="020B0400000000000000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1875" r="-38888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38546" y="5394119"/>
            <a:ext cx="1372561" cy="137256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7719" y="5394119"/>
            <a:ext cx="1372561" cy="137256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676893" y="5394119"/>
            <a:ext cx="1372561" cy="137256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6012" y="1028700"/>
            <a:ext cx="2787409" cy="326012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12371" y="1734839"/>
            <a:ext cx="7721657" cy="159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4400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000000"/>
                </a:solidFill>
                <a:latin typeface="Georgia" panose="02040502050405020303" pitchFamily="18" charset="0"/>
              </a:rPr>
              <a:t>Повестка</a:t>
            </a:r>
            <a:endParaRPr lang="en-US" sz="72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34798" y="6917959"/>
            <a:ext cx="458005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ru-RU" sz="4200" spc="-84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</a:t>
            </a:r>
            <a:endParaRPr lang="en-US" sz="4200" spc="-8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3971" y="6917959"/>
            <a:ext cx="4580058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ru-RU" sz="4200" spc="-84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</a:t>
            </a:r>
            <a:endParaRPr lang="en-US" sz="4200" spc="-8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73145" y="6917959"/>
            <a:ext cx="4580058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ru-RU" sz="4200" spc="-84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</a:t>
            </a:r>
            <a:endParaRPr lang="en-US" sz="4200" spc="-8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238546" y="5240597"/>
            <a:ext cx="1372561" cy="126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989"/>
              </a:lnSpc>
              <a:spcBef>
                <a:spcPct val="0"/>
              </a:spcBef>
            </a:pPr>
            <a:r>
              <a:rPr lang="en-US" sz="6999" u="none" spc="-174">
                <a:solidFill>
                  <a:srgbClr val="FFFFFF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57719" y="5240597"/>
            <a:ext cx="1372561" cy="126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989"/>
              </a:lnSpc>
              <a:spcBef>
                <a:spcPct val="0"/>
              </a:spcBef>
            </a:pPr>
            <a:r>
              <a:rPr lang="en-US" sz="6999" u="none" spc="-174">
                <a:solidFill>
                  <a:srgbClr val="FFFFFF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76893" y="5240597"/>
            <a:ext cx="1372561" cy="126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989"/>
              </a:lnSpc>
              <a:spcBef>
                <a:spcPct val="0"/>
              </a:spcBef>
            </a:pPr>
            <a:r>
              <a:rPr lang="en-US" sz="6999" u="none" spc="-174">
                <a:solidFill>
                  <a:srgbClr val="FFFFFF"/>
                </a:solidFill>
                <a:latin typeface="Georgia" panose="02040502050405020303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2312" r="-38888" b="223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416116"/>
            <a:ext cx="2505764" cy="28871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1938" y="3416116"/>
            <a:ext cx="2577942" cy="28871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675175" y="3416116"/>
            <a:ext cx="2768009" cy="28871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019175"/>
            <a:ext cx="16230600" cy="159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00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000000"/>
                </a:solidFill>
                <a:latin typeface="Georgia" panose="02040502050405020303" pitchFamily="18" charset="0"/>
              </a:rPr>
              <a:t>Заголовок слайда</a:t>
            </a:r>
            <a:endParaRPr lang="en-US" sz="72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6497182"/>
            <a:ext cx="4794538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ru-RU" sz="4800" b="1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4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8032231"/>
            <a:ext cx="458412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</a:t>
            </a:r>
            <a:endParaRPr kumimoji="0" lang="en-US" sz="4200" b="0" i="0" u="none" strike="noStrike" kern="1200" cap="none" spc="-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1938" y="6497182"/>
            <a:ext cx="4794537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ru-RU" sz="4800" b="1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4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1938" y="8032231"/>
            <a:ext cx="458412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</a:t>
            </a:r>
            <a:endParaRPr kumimoji="0" lang="en-US" sz="4200" b="0" i="0" u="none" strike="noStrike" kern="1200" cap="none" spc="-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75175" y="6497182"/>
            <a:ext cx="4794537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ru-RU" sz="4800" b="1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4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75175" y="8032231"/>
            <a:ext cx="458412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</a:t>
            </a:r>
            <a:endParaRPr kumimoji="0" lang="en-US" sz="4200" b="0" i="0" u="none" strike="noStrike" kern="1200" cap="none" spc="-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1875" r="-38888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16416" y="2171700"/>
            <a:ext cx="831315" cy="5743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70746" y="923425"/>
            <a:ext cx="7975854" cy="8229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58867" y="2316234"/>
            <a:ext cx="8149944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Заголовок слайда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81200" y="6131921"/>
            <a:ext cx="839438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kumimoji="0" lang="ru-RU" sz="4200" b="0" i="0" u="none" strike="noStrike" kern="1200" cap="none" spc="-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Место для вашего текста. Место для вашего текста</a:t>
            </a:r>
            <a:endParaRPr kumimoji="0" lang="en-US" sz="4200" b="0" i="0" u="none" strike="noStrike" kern="1200" cap="none" spc="-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-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2312" r="-38888" b="223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97320" y="3842569"/>
            <a:ext cx="3388048" cy="4359851"/>
            <a:chOff x="0" y="0"/>
            <a:chExt cx="3133810" cy="40326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32424" y="3842569"/>
            <a:ext cx="3388048" cy="4359851"/>
            <a:chOff x="0" y="0"/>
            <a:chExt cx="3133810" cy="40326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367528" y="3842569"/>
            <a:ext cx="3388048" cy="4359851"/>
            <a:chOff x="0" y="0"/>
            <a:chExt cx="3133810" cy="40326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202632" y="3842569"/>
            <a:ext cx="3388048" cy="4359851"/>
            <a:chOff x="0" y="0"/>
            <a:chExt cx="3133810" cy="40326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70634" y="678992"/>
            <a:ext cx="2414735" cy="27349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98507" y="4098258"/>
            <a:ext cx="295449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98507" y="5386224"/>
            <a:ext cx="2954493" cy="1190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64148" y="669641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897632" y="4098258"/>
            <a:ext cx="278916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00270" y="538622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63273" y="669641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732736" y="4098258"/>
            <a:ext cx="276406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739622" y="538622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698377" y="669641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567840" y="4098258"/>
            <a:ext cx="272165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574726" y="538622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533481" y="669641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258550" y="1019175"/>
            <a:ext cx="11332130" cy="162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Заголовок слайда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2312" r="-38888" b="223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13973" y="1573436"/>
            <a:ext cx="6283427" cy="66608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4152900"/>
            <a:ext cx="11734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ru-RU" sz="7200" b="1" u="none" dirty="0">
                <a:solidFill>
                  <a:srgbClr val="000000"/>
                </a:solidFill>
                <a:latin typeface="Georgia" panose="02040502050405020303" pitchFamily="18" charset="0"/>
              </a:rPr>
              <a:t>СПАСИБО </a:t>
            </a:r>
          </a:p>
          <a:p>
            <a:pPr marL="0" lvl="0" indent="0" algn="ctr"/>
            <a:r>
              <a:rPr lang="ru-RU" sz="7200" b="1" u="none" dirty="0">
                <a:solidFill>
                  <a:srgbClr val="000000"/>
                </a:solidFill>
                <a:latin typeface="Georgia" panose="02040502050405020303" pitchFamily="18" charset="0"/>
              </a:rPr>
              <a:t>ЗА ВНИМАНИЕ</a:t>
            </a:r>
            <a:r>
              <a:rPr lang="en-US" sz="7200" b="1" u="none" dirty="0">
                <a:solidFill>
                  <a:srgbClr val="000000"/>
                </a:solidFill>
                <a:latin typeface="Georgia" panose="02040502050405020303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782756" y="695442"/>
            <a:ext cx="16366820" cy="14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42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621733" y="7649285"/>
            <a:ext cx="17157182" cy="95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621733" y="8002744"/>
            <a:ext cx="14108681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3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3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302492" y="8347931"/>
            <a:ext cx="1994414" cy="21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784" y="8969558"/>
            <a:ext cx="2011382" cy="11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042133" y="9143957"/>
            <a:ext cx="501983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770255" y="9164417"/>
            <a:ext cx="451870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782756" y="2492081"/>
            <a:ext cx="6946092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7450589" y="2504255"/>
            <a:ext cx="7158036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806676" y="5063105"/>
            <a:ext cx="6255291" cy="1145207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42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42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625" y="4534171"/>
            <a:ext cx="3071813" cy="298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782756" y="6651798"/>
            <a:ext cx="91462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ru-RU" sz="2700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215</Words>
  <Application>Microsoft Office PowerPoint</Application>
  <PresentationFormat>Произвольный</PresentationFormat>
  <Paragraphs>46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Georgia</vt:lpstr>
      <vt:lpstr>Noto Sans Symbols</vt:lpstr>
      <vt:lpstr>Arial</vt:lpstr>
      <vt:lpstr>Calibri</vt:lpstr>
      <vt:lpstr>Aptos</vt:lpstr>
      <vt:lpstr>Georgia Pro Black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Черновик 1</dc:title>
  <cp:lastModifiedBy>Марусина Дарья</cp:lastModifiedBy>
  <cp:revision>15</cp:revision>
  <dcterms:created xsi:type="dcterms:W3CDTF">2006-08-16T00:00:00Z</dcterms:created>
  <dcterms:modified xsi:type="dcterms:W3CDTF">2024-07-21T07:38:54Z</dcterms:modified>
  <dc:identifier>DAFMY4clL5o</dc:identifier>
</cp:coreProperties>
</file>