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5480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976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791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35502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52579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8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4495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20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6195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6682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83366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4730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6810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32610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5599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2153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8504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999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3253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27132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30414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3760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6084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9462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1085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53252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813892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715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270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2186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6740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7584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45876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303775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243275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884780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078422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3072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13497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57303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9328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65039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17783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65803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40666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15607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95227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066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87437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4656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04479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04196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58498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34857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1862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7861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s, Realism - @DariaMarusina (fast) (изменено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nima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14</cp:revision>
  <dcterms:created xsi:type="dcterms:W3CDTF">2024-04-10T15:26:27Z</dcterms:created>
  <dcterms:modified xsi:type="dcterms:W3CDTF">2024-06-09T10:32:34Z</dcterms:modified>
</cp:coreProperties>
</file>