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754" r:id="rId3"/>
    <p:sldMasterId id="2147483778" r:id="rId4"/>
  </p:sldMasterIdLst>
  <p:notesMasterIdLst>
    <p:notesMasterId r:id="rId10"/>
  </p:notesMasterIdLst>
  <p:sldIdLst>
    <p:sldId id="2040" r:id="rId5"/>
    <p:sldId id="2046" r:id="rId6"/>
    <p:sldId id="1165" r:id="rId7"/>
    <p:sldId id="2008" r:id="rId8"/>
    <p:sldId id="2048" r:id="rId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F37C1A-D579-4BF4-AF2C-26BE96DDC35A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6DA61F-DC96-4486-8FE0-C5C69E24DEF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40048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0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2.png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FD7AA9-00B2-8B36-E47E-F0216D0B44C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38000E4-ECF1-4F2E-46F1-57F8AB925C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8D4297A-754D-9D1E-4230-01D5ADA34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7ED23C1-2DAE-D921-FCB6-529078B5D0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36F233A-59E2-7365-07AF-B8D8D02CE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781125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E6EDC6-C58E-4DA9-AC10-83155D66F7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F65FBE78-B704-AA9E-53A5-8A8B4BAFC6F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5F79F5-E98A-5947-46B4-3D86469EB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9435F22-862C-B13E-1C09-9EF475480C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DAB3030-8E18-85AA-3517-9487FE725B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2623233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17574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167671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63705298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1567960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7475959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282519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98106007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26015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1940871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37443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C1A42282-325F-4684-BA9D-25B802C5117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6E2E81F-5257-7363-AF27-0C8EF53DA1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6BD9143-A8EC-4F4C-EEB8-702F062266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D1B4CEF-618B-4555-F978-CD93748EA9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161E54-9FF2-9C7D-5C44-50FC93FCE9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613798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24194738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3520935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2808659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3923353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93242079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188166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9072872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035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453876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5980503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1F7D3BE-C805-3406-6FBD-0FC7BDD187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001BFCC1-3058-B5EB-03B5-3A860F98BA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CDE479B-23E6-1F2B-1985-272834735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DEFAB43-185B-8CCB-61E4-62C5515054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4AC0D91-162F-362A-9698-7D278D3C5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8988080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94914389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noAutofit/>
          </a:bodyPr>
          <a:lstStyle/>
          <a:p>
            <a:endParaRPr lang="en-ID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9600" b="1"/>
            </a:lvl1pPr>
          </a:lstStyle>
          <a:p>
            <a:endParaRPr lang="en-ID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A114F8E-14FE-4D31-A451-22653500D07F}" type="datetimeFigureOut">
              <a:rPr lang="en-ID" smtClean="0"/>
              <a:t>09/06/2024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0A667-A969-4AF5-A16C-6B61573EB8CD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4984429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842753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8798510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6744091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58395603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46922446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2123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8020114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584912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589128B-811B-D6C7-4E62-6304C5AC17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34D2B9F-0F2F-1542-6565-F190764D2B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956CC45-B464-16EC-6595-E1AC34B0FF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6BD6798-1003-6D95-A7CD-94360A7012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8BDF76-1E02-9CB6-B8BB-BC08AE25B4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444400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466457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577105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40775511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55261558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67223850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178529986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92617629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167263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495307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6461803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DF5DBE-EFC1-560E-09CC-1D3C320888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4B5A90D-80EF-D86F-19D5-A558E12C1F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87C69EA-9354-2CBF-5212-BC00741E6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391007A-487B-5091-C881-41AD6636C8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9D75B00-1AE9-6DDD-0835-D4FBD53B1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0731190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85856539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04213148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54208914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554058218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4517176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63779981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33267154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62604374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212003194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791582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88977D-E181-70B5-AD8E-049DB850A7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D76C820-1A8A-244D-6CF5-00C87B211B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87ACE5C8-46F2-3A29-F790-A822B9D01D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30574CF-F6CE-8942-CF43-34A5EB6E5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AD10D8B5-51EE-44B1-4B58-F29EA0CDF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BC27EE8-2AA6-A0AA-DCAB-4C2C9A592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642359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789002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29180557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28593463"/>
      </p:ext>
    </p:extLst>
  </p:cSld>
  <p:clrMapOvr>
    <a:masterClrMapping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4869124"/>
      </p:ext>
    </p:extLst>
  </p:cSld>
  <p:clrMapOvr>
    <a:masterClrMapping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26394909"/>
      </p:ext>
    </p:extLst>
  </p:cSld>
  <p:clrMapOvr>
    <a:masterClrMapping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5361405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26693406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80099773"/>
      </p:ext>
    </p:extLst>
  </p:cSld>
  <p:clrMapOvr>
    <a:masterClrMapping/>
  </p:clrMapOvr>
  <p:transition spd="slow" advTm="2000">
    <p:blinds dir="vert"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910838754"/>
      </p:ext>
    </p:extLst>
  </p:cSld>
  <p:clrMapOvr>
    <a:masterClrMapping/>
  </p:clrMapOvr>
  <p:transition spd="slow" advTm="2000">
    <p:blinds dir="vert"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43611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F44DF31-9311-CA70-C561-35EF42C6E9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FBDDA67-F3AC-D7F8-FF42-839E6450D8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6F4E74FB-6D3A-48DC-A7E5-5415DEB86A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0B4DB081-1C38-0027-5F06-CE09DEA3DE0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A516FA63-370E-C601-D874-0013A1200F7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5EFC6252-AC47-0901-A3C9-E6936C1DA1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534B1523-CB95-1847-D0D5-B3E40ECCD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F6113A4F-4593-DB42-E4D9-54FBB949C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9702757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15926091"/>
      </p:ext>
    </p:extLst>
  </p:cSld>
  <p:clrMapOvr>
    <a:masterClrMapping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56096280"/>
      </p:ext>
    </p:extLst>
  </p:cSld>
  <p:clrMapOvr>
    <a:masterClrMapping/>
  </p:clrMapOvr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2738986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91844634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84474812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775595720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42751036"/>
      </p:ext>
    </p:extLst>
  </p:cSld>
  <p:clrMapOvr>
    <a:masterClrMapping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282038716"/>
      </p:ext>
    </p:extLst>
  </p:cSld>
  <p:clrMapOvr>
    <a:masterClrMapping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674404660"/>
      </p:ext>
    </p:extLst>
  </p:cSld>
  <p:clrMapOvr>
    <a:masterClrMapping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406965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960438" y="2028825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258144"/>
      </p:ext>
    </p:extLst>
  </p:cSld>
  <p:clrMapOvr>
    <a:masterClrMapping/>
  </p:clrMapOvr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9611645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93509872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9063685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24812993"/>
      </p:ext>
    </p:extLst>
  </p:cSld>
  <p:clrMapOvr>
    <a:masterClrMapping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177685567"/>
      </p:ext>
    </p:extLst>
  </p:cSld>
  <p:clrMapOvr>
    <a:masterClrMapping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23383743"/>
      </p:ext>
    </p:extLst>
  </p:cSld>
  <p:clrMapOvr>
    <a:masterClrMapping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050385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</p:spPr>
        <p:txBody>
          <a:bodyPr/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721475" y="2035968"/>
            <a:ext cx="4632325" cy="3836988"/>
          </a:xfrm>
          <a:prstGeom prst="roundRect">
            <a:avLst/>
          </a:prstGeo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2889231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05898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6D68901-7D71-3031-BD7E-E243CD2928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F75F41-467C-5604-1676-1B73C333B4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480183D-F657-1CCE-84AD-53FCFC1D84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FFA1184-C655-D424-535E-15A4998E2A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A5A02FF-A543-5739-466C-DABE89689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969430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0984C0-D21A-45FF-4CEB-DFB6C9ADE5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66A0145B-69E9-F30D-5E53-5222EE774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9F0174C2-153A-F6D1-B536-D6F4E4B184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C9B66F7E-E6F5-DE88-CDF4-0347C55850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  <p:sp>
        <p:nvSpPr>
          <p:cNvPr id="6" name="Picture Placeholder 2">
            <a:extLst>
              <a:ext uri="{FF2B5EF4-FFF2-40B4-BE49-F238E27FC236}">
                <a16:creationId xmlns:a16="http://schemas.microsoft.com/office/drawing/2014/main" id="{28D92D05-E31F-DA5F-D88F-2286CDA54EB6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0" y="2212975"/>
            <a:ext cx="303702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080B9B2E-A203-7767-0EF5-08BBC3CC0071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8" name="Picture Placeholder 2">
            <a:extLst>
              <a:ext uri="{FF2B5EF4-FFF2-40B4-BE49-F238E27FC236}">
                <a16:creationId xmlns:a16="http://schemas.microsoft.com/office/drawing/2014/main" id="{DE9D4214-0BFE-416F-3077-6B840330860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07F0110C-FCDB-58BB-AE2B-3671A46816C0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638295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1"/>
            <a:ext cx="12192000" cy="6857999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3960736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1613E28-85E9-5C14-0AFA-3AE6336CC5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E35EA29-D3B4-F719-26C0-6F052353DA3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94EBD039-CBD3-9E50-A295-4BF6760077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BC7799-209E-AB36-E742-07BDBF20C5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CF3DCE4-E7D1-4278-1938-2ADCBFAEE9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402552B-52DA-5BBD-12D2-80D149642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6350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082BC7D-FF15-F848-7CC3-07C6E79C80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73325EF-0F08-E752-06D9-DA08ACD5CE9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55FE037-79C3-9770-96D0-17A6957936B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11B8DAB-123E-8C14-A5EC-82A4CF0E99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B76C6F4-85DA-5A9F-9995-D734B0EBDC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A759A47-B179-D936-B670-9B7029B4E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817394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5181EE-8896-7E08-935B-62F0E299BB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ED69653-1B6D-7309-66D1-34C25841649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CAA5631-B06E-3708-0B65-2EA96374FF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5F115F-A639-D11F-F762-0F1A85DF72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2EE7247-8252-F388-9087-7666068E38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38337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4A68D92A-D133-170E-C949-835A4826DC1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3EAD0E50-1EC9-7CA6-6148-A7AF7C5F69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F40D8D3-873E-A0F1-FA3F-40BB3F9CFB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DEBB-697B-492F-8D49-C11FCE4185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6890A37-6143-C944-56E8-7D5DDF5E9F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EFEA29B-0EE6-27CE-49B1-CB7A54572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7925E4-3CC1-453E-9EC2-F0D1052F1B6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357247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72124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77573480-23C4-8810-BF2F-4C8FCE7ABA5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280627" y="2432843"/>
            <a:ext cx="3825875" cy="2479675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9988764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ик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270772" cy="6858000"/>
          </a:xfrm>
          <a:custGeom>
            <a:avLst/>
            <a:gdLst>
              <a:gd name="connsiteX0" fmla="*/ 0 w 3564781"/>
              <a:gd name="connsiteY0" fmla="*/ 0 h 3127375"/>
              <a:gd name="connsiteX1" fmla="*/ 3032323 w 3564781"/>
              <a:gd name="connsiteY1" fmla="*/ 0 h 3127375"/>
              <a:gd name="connsiteX2" fmla="*/ 2663351 w 3564781"/>
              <a:gd name="connsiteY2" fmla="*/ 1670185 h 3127375"/>
              <a:gd name="connsiteX3" fmla="*/ 2663351 w 3564781"/>
              <a:gd name="connsiteY3" fmla="*/ 3127375 h 3127375"/>
              <a:gd name="connsiteX4" fmla="*/ 0 w 3564781"/>
              <a:gd name="connsiteY4" fmla="*/ 3127375 h 3127375"/>
              <a:gd name="connsiteX5" fmla="*/ 0 w 3564781"/>
              <a:gd name="connsiteY5" fmla="*/ 0 h 31273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64781" h="3127375">
                <a:moveTo>
                  <a:pt x="0" y="0"/>
                </a:moveTo>
                <a:lnTo>
                  <a:pt x="3032323" y="0"/>
                </a:lnTo>
                <a:cubicBezTo>
                  <a:pt x="3032323" y="0"/>
                  <a:pt x="1239433" y="901328"/>
                  <a:pt x="2663351" y="1670185"/>
                </a:cubicBezTo>
                <a:cubicBezTo>
                  <a:pt x="2982953" y="1844216"/>
                  <a:pt x="4521201" y="2574110"/>
                  <a:pt x="2663351" y="3127375"/>
                </a:cubicBezTo>
                <a:cubicBezTo>
                  <a:pt x="0" y="3127375"/>
                  <a:pt x="0" y="3127375"/>
                  <a:pt x="0" y="3127375"/>
                </a:cubicBezTo>
                <a:cubicBezTo>
                  <a:pt x="0" y="0"/>
                  <a:pt x="0" y="0"/>
                  <a:pt x="0" y="0"/>
                </a:cubicBez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>
              <a:defRPr sz="18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4334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430856" y="2100405"/>
            <a:ext cx="6602921" cy="4147737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6705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8AA877-E220-9435-CD27-01BF14C44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1779CDE0-A030-7B0C-C78C-E349ACFD87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640832B-9B12-7370-A3E9-FC88CBBD21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5A868216-1590-4E8A-9948-CEC54D11B1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DF0422E-EF87-FE2A-B343-E2B1F9A7D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1211547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781046" cy="6858000"/>
          </a:xfrm>
          <a:custGeom>
            <a:avLst/>
            <a:gdLst>
              <a:gd name="connsiteX0" fmla="*/ 0 w 6781046"/>
              <a:gd name="connsiteY0" fmla="*/ 0 h 6858000"/>
              <a:gd name="connsiteX1" fmla="*/ 3911097 w 6781046"/>
              <a:gd name="connsiteY1" fmla="*/ 1946496 h 6858000"/>
              <a:gd name="connsiteX2" fmla="*/ 6781046 w 6781046"/>
              <a:gd name="connsiteY2" fmla="*/ 6858000 h 6858000"/>
              <a:gd name="connsiteX3" fmla="*/ 0 w 678104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781046" h="6858000">
                <a:moveTo>
                  <a:pt x="0" y="0"/>
                </a:moveTo>
                <a:lnTo>
                  <a:pt x="3911097" y="1946496"/>
                </a:lnTo>
                <a:lnTo>
                  <a:pt x="6781046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720139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мобильный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Рисунок 3">
            <a:extLst>
              <a:ext uri="{FF2B5EF4-FFF2-40B4-BE49-F238E27FC236}">
                <a16:creationId xmlns:a16="http://schemas.microsoft.com/office/drawing/2014/main" id="{C9CC64FE-C44C-39E5-1BFB-AF0A10D7CA2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8265596" y="1662906"/>
            <a:ext cx="2522537" cy="4256088"/>
          </a:xfrm>
        </p:spPr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91081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ланшет мока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Рисунок 7">
            <a:extLst>
              <a:ext uri="{FF2B5EF4-FFF2-40B4-BE49-F238E27FC236}">
                <a16:creationId xmlns:a16="http://schemas.microsoft.com/office/drawing/2014/main" id="{4B9C2623-C8E9-86C7-1A88-9D431DDD84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393030" y="2031122"/>
            <a:ext cx="2615407" cy="3641016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34042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Normal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748169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426448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rmAutofit/>
          </a:bodyPr>
          <a:lstStyle>
            <a:lvl1pPr algn="ctr">
              <a:defRPr sz="32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28942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221492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 noChangeAspect="1"/>
          </p:cNvSpPr>
          <p:nvPr>
            <p:ph type="pic" sz="quarter" idx="11"/>
          </p:nvPr>
        </p:nvSpPr>
        <p:spPr>
          <a:xfrm>
            <a:off x="1224186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 noChangeAspect="1"/>
          </p:cNvSpPr>
          <p:nvPr>
            <p:ph type="pic" sz="quarter" idx="12"/>
          </p:nvPr>
        </p:nvSpPr>
        <p:spPr>
          <a:xfrm>
            <a:off x="3781803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6" name="Picture Placeholder 3"/>
          <p:cNvSpPr>
            <a:spLocks noGrp="1" noChangeAspect="1"/>
          </p:cNvSpPr>
          <p:nvPr>
            <p:ph type="pic" sz="quarter" idx="13"/>
          </p:nvPr>
        </p:nvSpPr>
        <p:spPr>
          <a:xfrm>
            <a:off x="8918455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0" name="Picture Placeholder 3"/>
          <p:cNvSpPr>
            <a:spLocks noGrp="1" noChangeAspect="1"/>
          </p:cNvSpPr>
          <p:nvPr>
            <p:ph type="pic" sz="quarter" idx="14"/>
          </p:nvPr>
        </p:nvSpPr>
        <p:spPr>
          <a:xfrm>
            <a:off x="6339420" y="2478156"/>
            <a:ext cx="2160000" cy="2160000"/>
          </a:xfrm>
          <a:prstGeom prst="round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4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81950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8869801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манда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522536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Рисунок с текстом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4359965" cy="6858000"/>
          </a:xfrm>
        </p:spPr>
        <p:txBody>
          <a:bodyPr/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313128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Normal 3 placeho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470455" y="458073"/>
            <a:ext cx="11357112" cy="562527"/>
          </a:xfrm>
        </p:spPr>
        <p:txBody>
          <a:bodyPr>
            <a:noAutofit/>
          </a:bodyPr>
          <a:lstStyle>
            <a:lvl1pPr algn="ctr">
              <a:defRPr sz="4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id-ID" dirty="0"/>
          </a:p>
        </p:txBody>
      </p:sp>
      <p:sp>
        <p:nvSpPr>
          <p:cNvPr id="5" name="Text Placeholder 7"/>
          <p:cNvSpPr>
            <a:spLocks noGrp="1"/>
          </p:cNvSpPr>
          <p:nvPr>
            <p:ph type="body" sz="quarter" idx="10"/>
          </p:nvPr>
        </p:nvSpPr>
        <p:spPr>
          <a:xfrm>
            <a:off x="470455" y="968698"/>
            <a:ext cx="11357112" cy="436908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tx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 hasCustomPrompt="1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7" name="Picture Placeholder 2"/>
          <p:cNvSpPr>
            <a:spLocks noGrp="1"/>
          </p:cNvSpPr>
          <p:nvPr>
            <p:ph type="pic" sz="quarter" idx="12" hasCustomPrompt="1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pattFill prst="pct80">
            <a:fgClr>
              <a:schemeClr val="bg1">
                <a:lumMod val="65000"/>
              </a:schemeClr>
            </a:fgClr>
            <a:bgClr>
              <a:schemeClr val="bg1">
                <a:lumMod val="95000"/>
              </a:schemeClr>
            </a:bgClr>
          </a:pattFill>
        </p:spPr>
        <p:txBody>
          <a:bodyPr anchor="ctr">
            <a:normAutofit/>
          </a:bodyPr>
          <a:lstStyle>
            <a:lvl1pPr marL="0" indent="0" algn="ctr">
              <a:buNone/>
              <a:defRPr sz="1800" b="0" i="0" baseline="0">
                <a:latin typeface="Georgia" panose="02040502050405020303" pitchFamily="18" charset="0"/>
                <a:ea typeface="Roboto Medium" charset="0"/>
                <a:cs typeface="Georgia" panose="02040502050405020303" pitchFamily="18" charset="0"/>
              </a:defRPr>
            </a:lvl1pPr>
          </a:lstStyle>
          <a:p>
            <a:r>
              <a:rPr lang="en-US" dirty="0"/>
              <a:t>Insert Image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64424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41205A-A53F-637F-A303-623815A8B0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D7576A5-8781-EF94-7E79-E34AABD76C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A48174F-F65F-83CD-4B55-4D291DDEFD1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451D4A-932B-ED7C-51D2-D9F5B3611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355F856-8B89-BBEB-CC99-F25C7DC277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C11F8B4B-37F4-80D8-691C-4F34BA96E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400090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999474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1" y="2621828"/>
            <a:ext cx="3564835" cy="4236173"/>
          </a:xfrm>
          <a:custGeom>
            <a:avLst/>
            <a:gdLst>
              <a:gd name="connsiteX0" fmla="*/ 1010321 w 3564835"/>
              <a:gd name="connsiteY0" fmla="*/ 0 h 4236173"/>
              <a:gd name="connsiteX1" fmla="*/ 3564835 w 3564835"/>
              <a:gd name="connsiteY1" fmla="*/ 2554514 h 4236173"/>
              <a:gd name="connsiteX2" fmla="*/ 2981508 w 3564835"/>
              <a:gd name="connsiteY2" fmla="*/ 4179422 h 4236173"/>
              <a:gd name="connsiteX3" fmla="*/ 2929929 w 3564835"/>
              <a:gd name="connsiteY3" fmla="*/ 4236173 h 4236173"/>
              <a:gd name="connsiteX4" fmla="*/ 0 w 3564835"/>
              <a:gd name="connsiteY4" fmla="*/ 4236173 h 4236173"/>
              <a:gd name="connsiteX5" fmla="*/ 0 w 3564835"/>
              <a:gd name="connsiteY5" fmla="*/ 208449 h 4236173"/>
              <a:gd name="connsiteX6" fmla="*/ 15989 w 3564835"/>
              <a:gd name="connsiteY6" fmla="*/ 200747 h 4236173"/>
              <a:gd name="connsiteX7" fmla="*/ 1010321 w 3564835"/>
              <a:gd name="connsiteY7" fmla="*/ 0 h 42361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564835" h="4236173">
                <a:moveTo>
                  <a:pt x="1010321" y="0"/>
                </a:moveTo>
                <a:cubicBezTo>
                  <a:pt x="2421140" y="0"/>
                  <a:pt x="3564835" y="1143695"/>
                  <a:pt x="3564835" y="2554514"/>
                </a:cubicBezTo>
                <a:cubicBezTo>
                  <a:pt x="3564835" y="3171748"/>
                  <a:pt x="3345925" y="3737852"/>
                  <a:pt x="2981508" y="4179422"/>
                </a:cubicBezTo>
                <a:lnTo>
                  <a:pt x="2929929" y="4236173"/>
                </a:lnTo>
                <a:lnTo>
                  <a:pt x="0" y="4236173"/>
                </a:lnTo>
                <a:lnTo>
                  <a:pt x="0" y="208449"/>
                </a:lnTo>
                <a:lnTo>
                  <a:pt x="15989" y="200747"/>
                </a:lnTo>
                <a:cubicBezTo>
                  <a:pt x="321607" y="71481"/>
                  <a:pt x="657617" y="0"/>
                  <a:pt x="1010321" y="0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4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55194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96572" y="1432831"/>
            <a:ext cx="5069272" cy="1028700"/>
          </a:xfrm>
        </p:spPr>
        <p:txBody>
          <a:bodyPr/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74639" y="0"/>
            <a:ext cx="5117361" cy="6858000"/>
          </a:xfrm>
          <a:custGeom>
            <a:avLst/>
            <a:gdLst>
              <a:gd name="connsiteX0" fmla="*/ 1551265 w 5117361"/>
              <a:gd name="connsiteY0" fmla="*/ 0 h 6858000"/>
              <a:gd name="connsiteX1" fmla="*/ 5117361 w 5117361"/>
              <a:gd name="connsiteY1" fmla="*/ 0 h 6858000"/>
              <a:gd name="connsiteX2" fmla="*/ 5117361 w 5117361"/>
              <a:gd name="connsiteY2" fmla="*/ 6858000 h 6858000"/>
              <a:gd name="connsiteX3" fmla="*/ 1551265 w 5117361"/>
              <a:gd name="connsiteY3" fmla="*/ 6858000 h 6858000"/>
              <a:gd name="connsiteX4" fmla="*/ 1496804 w 5117361"/>
              <a:gd name="connsiteY4" fmla="*/ 6810825 h 6858000"/>
              <a:gd name="connsiteX5" fmla="*/ 0 w 5117361"/>
              <a:gd name="connsiteY5" fmla="*/ 3429000 h 6858000"/>
              <a:gd name="connsiteX6" fmla="*/ 1496804 w 5117361"/>
              <a:gd name="connsiteY6" fmla="*/ 4717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117361" h="6858000">
                <a:moveTo>
                  <a:pt x="1551265" y="0"/>
                </a:moveTo>
                <a:lnTo>
                  <a:pt x="5117361" y="0"/>
                </a:lnTo>
                <a:lnTo>
                  <a:pt x="5117361" y="6858000"/>
                </a:lnTo>
                <a:lnTo>
                  <a:pt x="1551265" y="6858000"/>
                </a:lnTo>
                <a:lnTo>
                  <a:pt x="1496804" y="6810825"/>
                </a:lnTo>
                <a:cubicBezTo>
                  <a:pt x="577286" y="5975085"/>
                  <a:pt x="0" y="4769459"/>
                  <a:pt x="0" y="3429000"/>
                </a:cubicBezTo>
                <a:cubicBezTo>
                  <a:pt x="0" y="2088542"/>
                  <a:pt x="577286" y="882916"/>
                  <a:pt x="1496804" y="47175"/>
                </a:cubicBezTo>
                <a:close/>
              </a:path>
            </a:pathLst>
          </a:cu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wrap="square" anchor="ctr">
            <a:no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75546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61466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</p:spPr>
        <p:txBody>
          <a:bodyPr/>
          <a:lstStyle>
            <a:lvl1pPr>
              <a:lnSpc>
                <a:spcPct val="75000"/>
              </a:lnSpc>
              <a:defRPr sz="54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9629445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8D877B3-D348-4611-9BDB-C5374591D95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chemeClr val="bg1">
                  <a:lumMod val="85000"/>
                </a:schemeClr>
              </a:gs>
              <a:gs pos="99000">
                <a:schemeClr val="bg1">
                  <a:lumMod val="75000"/>
                </a:schemeClr>
              </a:gs>
            </a:gsLst>
            <a:lin ang="5400000" scaled="1"/>
          </a:gradFill>
          <a:ln>
            <a:noFill/>
          </a:ln>
        </p:spPr>
        <p:txBody>
          <a:bodyPr anchor="ctr">
            <a:normAutofit/>
          </a:bodyPr>
          <a:lstStyle>
            <a:lvl1pPr algn="ctr">
              <a:defRPr sz="1200"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8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596572" y="471526"/>
            <a:ext cx="3006425" cy="914400"/>
          </a:xfrm>
        </p:spPr>
        <p:txBody>
          <a:bodyPr>
            <a:normAutofit/>
          </a:bodyPr>
          <a:lstStyle>
            <a:lvl1pPr>
              <a:lnSpc>
                <a:spcPct val="100000"/>
              </a:lnSpc>
              <a:defRPr sz="900" b="0" i="1">
                <a:solidFill>
                  <a:schemeClr val="tx1">
                    <a:alpha val="70000"/>
                  </a:schemeClr>
                </a:solidFill>
                <a:latin typeface="Georgia" panose="02040502050405020303" pitchFamily="18" charset="0"/>
                <a:ea typeface="Open Sans" charset="0"/>
                <a:cs typeface="Open Sans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3433511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CFBA3A-766F-43E9-8197-477F2F5C1494}" type="datetimeFigureOut">
              <a:rPr lang="en-US" smtClean="0"/>
              <a:t>6/9/2024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A508A-8354-4F49-A682-97744D9DD0E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1569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056908" y="892969"/>
            <a:ext cx="3624820" cy="4521443"/>
          </a:xfrm>
          <a:custGeom>
            <a:avLst/>
            <a:gdLst>
              <a:gd name="connsiteX0" fmla="*/ 2444687 w 4889374"/>
              <a:gd name="connsiteY0" fmla="*/ 0 h 6098792"/>
              <a:gd name="connsiteX1" fmla="*/ 4889374 w 4889374"/>
              <a:gd name="connsiteY1" fmla="*/ 2463336 h 6098792"/>
              <a:gd name="connsiteX2" fmla="*/ 4889374 w 4889374"/>
              <a:gd name="connsiteY2" fmla="*/ 6098792 h 6098792"/>
              <a:gd name="connsiteX3" fmla="*/ 0 w 4889374"/>
              <a:gd name="connsiteY3" fmla="*/ 6098792 h 6098792"/>
              <a:gd name="connsiteX4" fmla="*/ 0 w 4889374"/>
              <a:gd name="connsiteY4" fmla="*/ 2463336 h 6098792"/>
              <a:gd name="connsiteX5" fmla="*/ 2444687 w 4889374"/>
              <a:gd name="connsiteY5" fmla="*/ 0 h 60987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889374" h="6098792">
                <a:moveTo>
                  <a:pt x="2444687" y="0"/>
                </a:moveTo>
                <a:cubicBezTo>
                  <a:pt x="3794552" y="0"/>
                  <a:pt x="4889374" y="1103174"/>
                  <a:pt x="4889374" y="2463336"/>
                </a:cubicBezTo>
                <a:cubicBezTo>
                  <a:pt x="4889374" y="6098792"/>
                  <a:pt x="4889374" y="6098792"/>
                  <a:pt x="4889374" y="6098792"/>
                </a:cubicBezTo>
                <a:cubicBezTo>
                  <a:pt x="0" y="6098792"/>
                  <a:pt x="0" y="6098792"/>
                  <a:pt x="0" y="6098792"/>
                </a:cubicBezTo>
                <a:cubicBezTo>
                  <a:pt x="0" y="2463336"/>
                  <a:pt x="0" y="2463336"/>
                  <a:pt x="0" y="2463336"/>
                </a:cubicBezTo>
                <a:cubicBezTo>
                  <a:pt x="0" y="1103174"/>
                  <a:pt x="1094822" y="0"/>
                  <a:pt x="2444687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49471600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/>
          <p:cNvSpPr>
            <a:spLocks noGrp="1"/>
          </p:cNvSpPr>
          <p:nvPr>
            <p:ph type="pic" sz="quarter" idx="10"/>
          </p:nvPr>
        </p:nvSpPr>
        <p:spPr>
          <a:xfrm>
            <a:off x="1500070" y="1314184"/>
            <a:ext cx="4254500" cy="4291691"/>
          </a:xfrm>
          <a:custGeom>
            <a:avLst/>
            <a:gdLst>
              <a:gd name="connsiteX0" fmla="*/ 0 w 4254500"/>
              <a:gd name="connsiteY0" fmla="*/ 0 h 4291691"/>
              <a:gd name="connsiteX1" fmla="*/ 2127250 w 4254500"/>
              <a:gd name="connsiteY1" fmla="*/ 0 h 4291691"/>
              <a:gd name="connsiteX2" fmla="*/ 4254500 w 4254500"/>
              <a:gd name="connsiteY2" fmla="*/ 2145846 h 4291691"/>
              <a:gd name="connsiteX3" fmla="*/ 2127250 w 4254500"/>
              <a:gd name="connsiteY3" fmla="*/ 4291691 h 4291691"/>
              <a:gd name="connsiteX4" fmla="*/ 0 w 4254500"/>
              <a:gd name="connsiteY4" fmla="*/ 4291691 h 4291691"/>
              <a:gd name="connsiteX5" fmla="*/ 0 w 4254500"/>
              <a:gd name="connsiteY5" fmla="*/ 0 h 42916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54500" h="4291691">
                <a:moveTo>
                  <a:pt x="0" y="0"/>
                </a:moveTo>
                <a:cubicBezTo>
                  <a:pt x="0" y="0"/>
                  <a:pt x="0" y="0"/>
                  <a:pt x="2127250" y="0"/>
                </a:cubicBezTo>
                <a:cubicBezTo>
                  <a:pt x="3298944" y="0"/>
                  <a:pt x="4254500" y="958172"/>
                  <a:pt x="4254500" y="2145846"/>
                </a:cubicBezTo>
                <a:cubicBezTo>
                  <a:pt x="4254500" y="3327782"/>
                  <a:pt x="3298944" y="4291691"/>
                  <a:pt x="2127250" y="4291691"/>
                </a:cubicBezTo>
                <a:cubicBezTo>
                  <a:pt x="2127250" y="4291691"/>
                  <a:pt x="2127250" y="4291691"/>
                  <a:pt x="0" y="4291691"/>
                </a:cubicBezTo>
                <a:cubicBezTo>
                  <a:pt x="0" y="4291691"/>
                  <a:pt x="0" y="4291691"/>
                  <a:pt x="0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490836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560703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72198962"/>
      </p:ext>
    </p:extLst>
  </p:cSld>
  <p:clrMapOvr>
    <a:masterClrMapping/>
  </p:clrMapOvr>
  <p:transition spd="slow" advTm="100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620142C-3D26-5B10-6CFA-09831AA9F1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CFB0C03-00B9-4AB5-E6EE-A9824AE4D4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18D03216-C960-D894-F898-6C0AB15AA3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D92D3FCA-0D61-F49A-267D-CD8ECA5954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5788A466-58B0-0AA8-2EA6-8FF712F569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238C7003-D6E2-8F4B-2E60-2709B8224F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96CB9D3C-40E1-6BB9-A5E6-709D60223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78E0264-A121-9D23-9DFB-3DFA8A2D53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161851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 placeholder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AutoShape 3"/>
          <p:cNvSpPr>
            <a:spLocks noChangeAspect="1" noChangeArrowheads="1" noTextEdit="1"/>
          </p:cNvSpPr>
          <p:nvPr userDrawn="1"/>
        </p:nvSpPr>
        <p:spPr bwMode="auto"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 flipH="1">
            <a:off x="7628" y="1229376"/>
            <a:ext cx="6631297" cy="4399247"/>
          </a:xfrm>
          <a:custGeom>
            <a:avLst/>
            <a:gdLst>
              <a:gd name="connsiteX0" fmla="*/ 1548892 w 2708821"/>
              <a:gd name="connsiteY0" fmla="*/ 0 h 1797050"/>
              <a:gd name="connsiteX1" fmla="*/ 2478850 w 2708821"/>
              <a:gd name="connsiteY1" fmla="*/ 1472373 h 1797050"/>
              <a:gd name="connsiteX2" fmla="*/ 1654312 w 2708821"/>
              <a:gd name="connsiteY2" fmla="*/ 1797050 h 1797050"/>
              <a:gd name="connsiteX3" fmla="*/ 95597 w 2708821"/>
              <a:gd name="connsiteY3" fmla="*/ 1147696 h 1797050"/>
              <a:gd name="connsiteX4" fmla="*/ 1548892 w 2708821"/>
              <a:gd name="connsiteY4" fmla="*/ 0 h 17970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708821" h="1797050">
                <a:moveTo>
                  <a:pt x="1548892" y="0"/>
                </a:moveTo>
                <a:cubicBezTo>
                  <a:pt x="2908061" y="0"/>
                  <a:pt x="2855351" y="879649"/>
                  <a:pt x="2478850" y="1472373"/>
                </a:cubicBezTo>
                <a:cubicBezTo>
                  <a:pt x="2335779" y="1698892"/>
                  <a:pt x="2015753" y="1797050"/>
                  <a:pt x="1654312" y="1797050"/>
                </a:cubicBezTo>
                <a:cubicBezTo>
                  <a:pt x="1066971" y="1797050"/>
                  <a:pt x="362913" y="1536553"/>
                  <a:pt x="95597" y="1147696"/>
                </a:cubicBezTo>
                <a:cubicBezTo>
                  <a:pt x="-333614" y="520993"/>
                  <a:pt x="777064" y="0"/>
                  <a:pt x="1548892" y="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62784262"/>
      </p:ext>
    </p:extLst>
  </p:cSld>
  <p:clrMapOvr>
    <a:masterClrMapping/>
  </p:clrMapOvr>
  <p:transition spd="slow" advTm="1000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/>
          <p:cNvSpPr>
            <a:spLocks noGrp="1"/>
          </p:cNvSpPr>
          <p:nvPr>
            <p:ph type="pic" sz="quarter" idx="10"/>
          </p:nvPr>
        </p:nvSpPr>
        <p:spPr>
          <a:xfrm>
            <a:off x="899394" y="1314066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2250494191"/>
      </p:ext>
    </p:extLst>
  </p:cSld>
  <p:clrMapOvr>
    <a:masterClrMapping/>
  </p:clrMapOvr>
  <p:transition spd="slow" advTm="2000">
    <p:blinds dir="vert"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am_Info_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1"/>
          </p:nvPr>
        </p:nvSpPr>
        <p:spPr>
          <a:xfrm>
            <a:off x="5795244" y="1314065"/>
            <a:ext cx="5403773" cy="5106025"/>
          </a:xfrm>
          <a:custGeom>
            <a:avLst/>
            <a:gdLst>
              <a:gd name="connsiteX0" fmla="*/ 1371374 w 2825194"/>
              <a:gd name="connsiteY0" fmla="*/ 20 h 2669525"/>
              <a:gd name="connsiteX1" fmla="*/ 2479772 w 2825194"/>
              <a:gd name="connsiteY1" fmla="*/ 283879 h 2669525"/>
              <a:gd name="connsiteX2" fmla="*/ 1487024 w 2825194"/>
              <a:gd name="connsiteY2" fmla="*/ 2666430 h 2669525"/>
              <a:gd name="connsiteX3" fmla="*/ 21918 w 2825194"/>
              <a:gd name="connsiteY3" fmla="*/ 636849 h 2669525"/>
              <a:gd name="connsiteX4" fmla="*/ 1371374 w 2825194"/>
              <a:gd name="connsiteY4" fmla="*/ 20 h 26695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25194" h="2669525">
                <a:moveTo>
                  <a:pt x="1371374" y="20"/>
                </a:moveTo>
                <a:cubicBezTo>
                  <a:pt x="1753224" y="-1531"/>
                  <a:pt x="2152526" y="85333"/>
                  <a:pt x="2479772" y="283879"/>
                </a:cubicBezTo>
                <a:cubicBezTo>
                  <a:pt x="3416479" y="853445"/>
                  <a:pt x="2231585" y="2538077"/>
                  <a:pt x="1487024" y="2666430"/>
                </a:cubicBezTo>
                <a:cubicBezTo>
                  <a:pt x="1046691" y="2746650"/>
                  <a:pt x="-178233" y="1246526"/>
                  <a:pt x="21918" y="636849"/>
                </a:cubicBezTo>
                <a:cubicBezTo>
                  <a:pt x="147012" y="250788"/>
                  <a:pt x="734956" y="2605"/>
                  <a:pt x="1371374" y="20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rtlCol="0">
            <a:noAutofit/>
          </a:bodyPr>
          <a:lstStyle/>
          <a:p>
            <a:pPr lvl="0"/>
            <a:endParaRPr lang="en-US" noProof="0" dirty="0"/>
          </a:p>
        </p:txBody>
      </p:sp>
    </p:spTree>
    <p:extLst>
      <p:ext uri="{BB962C8B-B14F-4D97-AF65-F5344CB8AC3E}">
        <p14:creationId xmlns:p14="http://schemas.microsoft.com/office/powerpoint/2010/main" val="579061127"/>
      </p:ext>
    </p:extLst>
  </p:cSld>
  <p:clrMapOvr>
    <a:masterClrMapping/>
  </p:clrMapOvr>
  <p:transition spd="slow" advTm="2000">
    <p:blinds dir="vert"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7067118" y="1269570"/>
            <a:ext cx="4382364" cy="4382365"/>
          </a:xfrm>
          <a:custGeom>
            <a:avLst/>
            <a:gdLst>
              <a:gd name="connsiteX0" fmla="*/ 2191182 w 4382364"/>
              <a:gd name="connsiteY0" fmla="*/ 0 h 4382365"/>
              <a:gd name="connsiteX1" fmla="*/ 4382364 w 4382364"/>
              <a:gd name="connsiteY1" fmla="*/ 2191182 h 4382365"/>
              <a:gd name="connsiteX2" fmla="*/ 2191182 w 4382364"/>
              <a:gd name="connsiteY2" fmla="*/ 4382365 h 4382365"/>
              <a:gd name="connsiteX3" fmla="*/ 0 w 4382364"/>
              <a:gd name="connsiteY3" fmla="*/ 2191182 h 43823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82364" h="4382365">
                <a:moveTo>
                  <a:pt x="2191182" y="0"/>
                </a:moveTo>
                <a:lnTo>
                  <a:pt x="4382364" y="2191182"/>
                </a:lnTo>
                <a:lnTo>
                  <a:pt x="2191182" y="4382365"/>
                </a:lnTo>
                <a:lnTo>
                  <a:pt x="0" y="2191182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35012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6143626" y="2"/>
            <a:ext cx="6048374" cy="6857999"/>
          </a:xfrm>
          <a:custGeom>
            <a:avLst/>
            <a:gdLst>
              <a:gd name="connsiteX0" fmla="*/ 2120378 w 6048374"/>
              <a:gd name="connsiteY0" fmla="*/ 0 h 6857999"/>
              <a:gd name="connsiteX1" fmla="*/ 6048374 w 6048374"/>
              <a:gd name="connsiteY1" fmla="*/ 0 h 6857999"/>
              <a:gd name="connsiteX2" fmla="*/ 3927995 w 6048374"/>
              <a:gd name="connsiteY2" fmla="*/ 6857999 h 6857999"/>
              <a:gd name="connsiteX3" fmla="*/ 0 w 6048374"/>
              <a:gd name="connsiteY3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48374" h="6857999">
                <a:moveTo>
                  <a:pt x="2120378" y="0"/>
                </a:moveTo>
                <a:lnTo>
                  <a:pt x="6048374" y="0"/>
                </a:lnTo>
                <a:lnTo>
                  <a:pt x="3927995" y="6857999"/>
                </a:lnTo>
                <a:lnTo>
                  <a:pt x="0" y="6857999"/>
                </a:lnTo>
                <a:close/>
              </a:path>
            </a:pathLst>
          </a:custGeom>
          <a:pattFill prst="divot">
            <a:fgClr>
              <a:schemeClr val="accent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1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9126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899032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892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272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39E56F5-4A95-4A54-BE4C-C9CCAC1F3CD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1" y="2637569"/>
            <a:ext cx="8899523" cy="4238080"/>
          </a:xfrm>
          <a:custGeom>
            <a:avLst/>
            <a:gdLst>
              <a:gd name="connsiteX0" fmla="*/ 2357804 w 8899523"/>
              <a:gd name="connsiteY0" fmla="*/ 699 h 4238080"/>
              <a:gd name="connsiteX1" fmla="*/ 8899523 w 8899523"/>
              <a:gd name="connsiteY1" fmla="*/ 4219967 h 4238080"/>
              <a:gd name="connsiteX2" fmla="*/ 8878434 w 8899523"/>
              <a:gd name="connsiteY2" fmla="*/ 4238080 h 4238080"/>
              <a:gd name="connsiteX3" fmla="*/ 0 w 8899523"/>
              <a:gd name="connsiteY3" fmla="*/ 4216659 h 4238080"/>
              <a:gd name="connsiteX4" fmla="*/ 0 w 8899523"/>
              <a:gd name="connsiteY4" fmla="*/ 1039371 h 4238080"/>
              <a:gd name="connsiteX5" fmla="*/ 2357804 w 8899523"/>
              <a:gd name="connsiteY5" fmla="*/ 699 h 4238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8899523" h="4238080">
                <a:moveTo>
                  <a:pt x="2357804" y="699"/>
                </a:moveTo>
                <a:cubicBezTo>
                  <a:pt x="4753089" y="-62802"/>
                  <a:pt x="4953947" y="4219967"/>
                  <a:pt x="8899523" y="4219967"/>
                </a:cubicBezTo>
                <a:cubicBezTo>
                  <a:pt x="8892646" y="4225952"/>
                  <a:pt x="8885311" y="4232095"/>
                  <a:pt x="8878434" y="4238080"/>
                </a:cubicBezTo>
                <a:lnTo>
                  <a:pt x="0" y="4216659"/>
                </a:lnTo>
                <a:lnTo>
                  <a:pt x="0" y="1039371"/>
                </a:lnTo>
                <a:cubicBezTo>
                  <a:pt x="994095" y="315470"/>
                  <a:pt x="1747240" y="16885"/>
                  <a:pt x="2357804" y="699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6831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Master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>
            <a:extLst>
              <a:ext uri="{FF2B5EF4-FFF2-40B4-BE49-F238E27FC236}">
                <a16:creationId xmlns:a16="http://schemas.microsoft.com/office/drawing/2014/main" id="{26F1FC77-E348-6972-E120-02EFD05F6B5A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671513" y="628650"/>
            <a:ext cx="4092575" cy="5465763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74115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6619187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1CAAB12-D452-A11B-2291-71BB26F2FA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BE6E810-A056-13E0-F0B3-2B55AB3F29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7B4E510-9813-1F61-FFC1-DD312DE0ED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BF91B934-0366-1FE3-3B20-34EB0F1244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5289637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24880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Ful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4801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tract_Showcase_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7" hasCustomPrompt="1"/>
          </p:nvPr>
        </p:nvSpPr>
        <p:spPr>
          <a:xfrm flipH="1">
            <a:off x="0" y="0"/>
            <a:ext cx="6229611" cy="6341065"/>
          </a:xfrm>
          <a:custGeom>
            <a:avLst/>
            <a:gdLst>
              <a:gd name="connsiteX0" fmla="*/ 1261721 w 5331224"/>
              <a:gd name="connsiteY0" fmla="*/ 0 h 5426605"/>
              <a:gd name="connsiteX1" fmla="*/ 5331224 w 5331224"/>
              <a:gd name="connsiteY1" fmla="*/ 0 h 5426605"/>
              <a:gd name="connsiteX2" fmla="*/ 5331224 w 5331224"/>
              <a:gd name="connsiteY2" fmla="*/ 4260264 h 5426605"/>
              <a:gd name="connsiteX3" fmla="*/ 4762871 w 5331224"/>
              <a:gd name="connsiteY3" fmla="*/ 4828618 h 5426605"/>
              <a:gd name="connsiteX4" fmla="*/ 1875533 w 5331224"/>
              <a:gd name="connsiteY4" fmla="*/ 4828618 h 5426605"/>
              <a:gd name="connsiteX5" fmla="*/ 597987 w 5331224"/>
              <a:gd name="connsiteY5" fmla="*/ 3551072 h 5426605"/>
              <a:gd name="connsiteX6" fmla="*/ 597987 w 5331224"/>
              <a:gd name="connsiteY6" fmla="*/ 663734 h 54266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5331224" h="5426605">
                <a:moveTo>
                  <a:pt x="1261721" y="0"/>
                </a:moveTo>
                <a:lnTo>
                  <a:pt x="5331224" y="0"/>
                </a:lnTo>
                <a:lnTo>
                  <a:pt x="5331224" y="4260264"/>
                </a:lnTo>
                <a:lnTo>
                  <a:pt x="4762871" y="4828618"/>
                </a:lnTo>
                <a:cubicBezTo>
                  <a:pt x="3965555" y="5625934"/>
                  <a:pt x="2672849" y="5625934"/>
                  <a:pt x="1875533" y="4828618"/>
                </a:cubicBezTo>
                <a:lnTo>
                  <a:pt x="597987" y="3551072"/>
                </a:lnTo>
                <a:cubicBezTo>
                  <a:pt x="-199329" y="2753756"/>
                  <a:pt x="-199329" y="1461050"/>
                  <a:pt x="597987" y="663734"/>
                </a:cubicBezTo>
                <a:close/>
              </a:path>
            </a:pathLst>
          </a:custGeom>
          <a:pattFill prst="pct5">
            <a:fgClr>
              <a:schemeClr val="tx1"/>
            </a:fgClr>
            <a:bgClr>
              <a:schemeClr val="bg1"/>
            </a:bgClr>
          </a:pattFill>
        </p:spPr>
        <p:txBody>
          <a:bodyPr wrap="square" anchor="ctr">
            <a:noAutofit/>
          </a:bodyPr>
          <a:lstStyle>
            <a:lvl1pPr marL="0" indent="0" algn="ctr">
              <a:buFontTx/>
              <a:buNone/>
              <a:defRPr sz="1200">
                <a:solidFill>
                  <a:schemeClr val="tx1"/>
                </a:solidFill>
              </a:defRPr>
            </a:lvl1pPr>
          </a:lstStyle>
          <a:p>
            <a:r>
              <a:rPr lang="en-US"/>
              <a:t>Image</a:t>
            </a:r>
          </a:p>
        </p:txBody>
      </p:sp>
    </p:spTree>
    <p:extLst>
      <p:ext uri="{BB962C8B-B14F-4D97-AF65-F5344CB8AC3E}">
        <p14:creationId xmlns:p14="http://schemas.microsoft.com/office/powerpoint/2010/main" val="150813759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1A8391E-4F52-473B-B033-AC9553F8C98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-1" y="0"/>
            <a:ext cx="5372101" cy="6858000"/>
          </a:xfrm>
          <a:pattFill prst="pct5">
            <a:fgClr>
              <a:schemeClr val="bg2"/>
            </a:fgClr>
            <a:bgClr>
              <a:schemeClr val="bg1"/>
            </a:bgClr>
          </a:pattFill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690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D305E358-5B8A-4426-BFC4-5C1C9BE7E9C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5" name="Picture Placeholder 3">
            <a:extLst>
              <a:ext uri="{FF2B5EF4-FFF2-40B4-BE49-F238E27FC236}">
                <a16:creationId xmlns:a16="http://schemas.microsoft.com/office/drawing/2014/main" id="{BAA69ACC-C45B-461B-9E27-A0F853E7AC60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  <p:sp>
        <p:nvSpPr>
          <p:cNvPr id="16" name="Picture Placeholder 3">
            <a:extLst>
              <a:ext uri="{FF2B5EF4-FFF2-40B4-BE49-F238E27FC236}">
                <a16:creationId xmlns:a16="http://schemas.microsoft.com/office/drawing/2014/main" id="{2F20D183-BF73-42DA-9BD0-5BC0330490B7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pattFill prst="pct5">
            <a:fgClr>
              <a:schemeClr val="accent1"/>
            </a:fgClr>
            <a:bgClr>
              <a:schemeClr val="bg1"/>
            </a:bgClr>
          </a:pattFill>
          <a:ln w="139700">
            <a:solidFill>
              <a:schemeClr val="bg1"/>
            </a:solidFill>
          </a:ln>
        </p:spPr>
        <p:txBody>
          <a:bodyPr>
            <a:normAutofit/>
          </a:bodyPr>
          <a:lstStyle>
            <a:lvl1pPr>
              <a:defRPr sz="1400"/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8052210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50414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248980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042668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lide with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730432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0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3431704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1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6132976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2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8834249" y="879042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3" name="Picture Placeholder 4"/>
          <p:cNvSpPr>
            <a:spLocks noGrp="1"/>
          </p:cNvSpPr>
          <p:nvPr>
            <p:ph type="pic" sz="quarter" idx="15"/>
          </p:nvPr>
        </p:nvSpPr>
        <p:spPr>
          <a:xfrm>
            <a:off x="730432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4" name="Picture Placeholder 4"/>
          <p:cNvSpPr>
            <a:spLocks noGrp="1"/>
          </p:cNvSpPr>
          <p:nvPr>
            <p:ph type="pic" sz="quarter" idx="16"/>
          </p:nvPr>
        </p:nvSpPr>
        <p:spPr>
          <a:xfrm>
            <a:off x="3431704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5" name="Picture Placeholder 4"/>
          <p:cNvSpPr>
            <a:spLocks noGrp="1"/>
          </p:cNvSpPr>
          <p:nvPr>
            <p:ph type="pic" sz="quarter" idx="17"/>
          </p:nvPr>
        </p:nvSpPr>
        <p:spPr>
          <a:xfrm>
            <a:off x="6132976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6" name="Picture Placeholder 4"/>
          <p:cNvSpPr>
            <a:spLocks noGrp="1"/>
          </p:cNvSpPr>
          <p:nvPr>
            <p:ph type="pic" sz="quarter" idx="18"/>
          </p:nvPr>
        </p:nvSpPr>
        <p:spPr>
          <a:xfrm>
            <a:off x="8834249" y="3623881"/>
            <a:ext cx="2556669" cy="2555875"/>
          </a:xfrm>
          <a:solidFill>
            <a:schemeClr val="accent1"/>
          </a:solidFill>
        </p:spPr>
        <p:txBody>
          <a:bodyPr/>
          <a:lstStyle/>
          <a:p>
            <a:pPr lvl="0"/>
            <a:endParaRPr lang="en-US" noProof="0">
              <a:sym typeface="Poppins" charset="0"/>
            </a:endParaRPr>
          </a:p>
        </p:txBody>
      </p:sp>
      <p:sp>
        <p:nvSpPr>
          <p:cNvPr id="19" name="Rectangle 4">
            <a:extLst>
              <a:ext uri="{FF2B5EF4-FFF2-40B4-BE49-F238E27FC236}">
                <a16:creationId xmlns:a16="http://schemas.microsoft.com/office/drawing/2014/main" id="{C6067F36-9C8D-9840-9931-D24E3DA4580E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>
          <a:xfrm>
            <a:off x="11244263" y="6173788"/>
            <a:ext cx="447675" cy="241300"/>
          </a:xfrm>
          <a:prstGeom prst="rect">
            <a:avLst/>
          </a:prstGeom>
        </p:spPr>
        <p:txBody>
          <a:bodyPr/>
          <a:lstStyle>
            <a:lvl1pPr>
              <a:defRPr b="0" i="0">
                <a:solidFill>
                  <a:schemeClr val="accent2"/>
                </a:solidFill>
                <a:latin typeface="Georgia" panose="02040502050405020303" pitchFamily="18" charset="0"/>
                <a:ea typeface="Georgia" panose="02040502050405020303" pitchFamily="18" charset="0"/>
                <a:cs typeface="Georgia" panose="02040502050405020303" pitchFamily="18" charset="0"/>
                <a:sym typeface="Poppins" charset="0"/>
              </a:defRPr>
            </a:lvl1pPr>
          </a:lstStyle>
          <a:p>
            <a:pPr>
              <a:defRPr/>
            </a:pPr>
            <a:fld id="{495FC7DF-7707-9845-8231-4E91938DA915}" type="slidenum">
              <a:rPr lang="x-none" altLang="x-none" smtClean="0"/>
              <a:pPr>
                <a:defRPr/>
              </a:pPr>
              <a:t>‹#›</a:t>
            </a:fld>
            <a:endParaRPr lang="x-none" altLang="x-none" dirty="0"/>
          </a:p>
        </p:txBody>
      </p:sp>
    </p:spTree>
    <p:extLst>
      <p:ext uri="{BB962C8B-B14F-4D97-AF65-F5344CB8AC3E}">
        <p14:creationId xmlns:p14="http://schemas.microsoft.com/office/powerpoint/2010/main" val="332639912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0" y="0"/>
            <a:ext cx="12192000" cy="687332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02074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контакты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1" y="0"/>
            <a:ext cx="6389225" cy="6858000"/>
          </a:xfrm>
        </p:spPr>
        <p:txBody>
          <a:bodyPr/>
          <a:lstStyle/>
          <a:p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</p:spPr>
        <p:txBody>
          <a:bodyPr anchor="b">
            <a:normAutofit/>
          </a:bodyPr>
          <a:lstStyle>
            <a:lvl1pPr algn="l">
              <a:defRPr sz="4400">
                <a:solidFill>
                  <a:schemeClr val="bg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Subtitle 2"/>
          <p:cNvSpPr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</p:spPr>
        <p:txBody>
          <a:bodyPr>
            <a:normAutofit/>
          </a:bodyPr>
          <a:lstStyle>
            <a:lvl1pPr marL="0" indent="0" algn="l">
              <a:buNone/>
              <a:defRPr sz="1200">
                <a:solidFill>
                  <a:schemeClr val="accent1"/>
                </a:solidFill>
              </a:defRPr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766394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0141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1CDFA11-F3C0-213F-A701-BE5931D1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2DD03B3E-478A-C438-69B5-3A351AEC81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D22F6E4B-C207-8345-945C-C4567D8211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361294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1600200"/>
            <a:ext cx="12192000" cy="26289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72703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75A232-5E9B-44C7-9761-B21F3B1D5737}" type="datetime1">
              <a:rPr lang="en-US" smtClean="0"/>
              <a:t>6/9/2024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813BF9-5145-4417-B95D-FA8627973885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C429097-1EAB-408C-B6CB-A6AA36B54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54965"/>
            <a:ext cx="10515600" cy="884555"/>
          </a:xfrm>
        </p:spPr>
        <p:txBody>
          <a:bodyPr>
            <a:normAutofit/>
          </a:bodyPr>
          <a:lstStyle>
            <a:lvl1pPr algn="ctr">
              <a:defRPr sz="4000" b="1"/>
            </a:lvl1pPr>
          </a:lstStyle>
          <a:p>
            <a:r>
              <a:rPr lang="en-US" dirty="0"/>
              <a:t>Click to edit Master title style</a:t>
            </a:r>
            <a:endParaRPr lang="en-ID" dirty="0"/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FC1FF99E-FA14-4777-A90B-340EE342E69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38200" y="1006475"/>
            <a:ext cx="10515600" cy="342075"/>
          </a:xfrm>
        </p:spPr>
        <p:txBody>
          <a:bodyPr anchor="b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/>
            </a:lvl2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>
          <a:xfrm>
            <a:off x="0" y="1600200"/>
            <a:ext cx="12192000" cy="5257800"/>
          </a:xfrm>
          <a:prstGeom prst="rect">
            <a:avLst/>
          </a:prstGeom>
          <a:solidFill>
            <a:schemeClr val="bg2">
              <a:lumMod val="95000"/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687495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84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2664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Image 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3"/>
          </p:nvPr>
        </p:nvSpPr>
        <p:spPr>
          <a:xfrm>
            <a:off x="904240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2"/>
          </p:nvPr>
        </p:nvSpPr>
        <p:spPr>
          <a:xfrm>
            <a:off x="6198174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1"/>
          </p:nvPr>
        </p:nvSpPr>
        <p:spPr>
          <a:xfrm>
            <a:off x="3353947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509720" y="2413000"/>
            <a:ext cx="2589941" cy="1930400"/>
          </a:xfrm>
          <a:custGeom>
            <a:avLst/>
            <a:gdLst/>
            <a:ahLst/>
            <a:cxnLst/>
            <a:rect l="l" t="t" r="r" b="b"/>
            <a:pathLst>
              <a:path w="1942456" h="1447800">
                <a:moveTo>
                  <a:pt x="0" y="0"/>
                </a:moveTo>
                <a:lnTo>
                  <a:pt x="1942456" y="0"/>
                </a:lnTo>
                <a:lnTo>
                  <a:pt x="1942456" y="1447800"/>
                </a:lnTo>
                <a:lnTo>
                  <a:pt x="0" y="1447800"/>
                </a:lnTo>
                <a:close/>
              </a:path>
            </a:pathLst>
          </a:custGeom>
        </p:spPr>
        <p:txBody>
          <a:bodyPr/>
          <a:lstStyle>
            <a:lvl1pPr>
              <a:defRPr sz="2133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97385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7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4064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8128000" y="1785256"/>
            <a:ext cx="4064000" cy="304800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40352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4365014" y="3509899"/>
            <a:ext cx="7209184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4365014" y="700437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7"/>
          </p:nvPr>
        </p:nvSpPr>
        <p:spPr>
          <a:xfrm>
            <a:off x="8049119" y="700436"/>
            <a:ext cx="3525079" cy="2692119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16204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542341" y="700438"/>
            <a:ext cx="70369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166851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0" name="Picture Placeholder 7"/>
          <p:cNvSpPr>
            <a:spLocks noGrp="1"/>
          </p:cNvSpPr>
          <p:nvPr>
            <p:ph type="pic" sz="quarter" idx="16"/>
          </p:nvPr>
        </p:nvSpPr>
        <p:spPr>
          <a:xfrm>
            <a:off x="6675941" y="2907729"/>
            <a:ext cx="4903306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5567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2836361" y="1803519"/>
            <a:ext cx="6461222" cy="325914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6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1665858" y="4005398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127080" y="746256"/>
            <a:ext cx="2341006" cy="2114526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94370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9027886" y="899886"/>
            <a:ext cx="2714170" cy="5161280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8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53277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0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506546" y="3657600"/>
            <a:ext cx="5921830" cy="2403566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  <p:sp>
        <p:nvSpPr>
          <p:cNvPr id="11" name="Picture Placeholder 3">
            <a:extLst>
              <a:ext uri="{FF2B5EF4-FFF2-40B4-BE49-F238E27FC236}">
                <a16:creationId xmlns:a16="http://schemas.microsoft.com/office/drawing/2014/main" id="{3EB09AAE-0DB1-43A2-A5DB-E2B844558742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506546" y="899886"/>
            <a:ext cx="2895600" cy="2653211"/>
          </a:xfrm>
          <a:custGeom>
            <a:avLst/>
            <a:gdLst>
              <a:gd name="connsiteX0" fmla="*/ 0 w 3380758"/>
              <a:gd name="connsiteY0" fmla="*/ 0 h 4544266"/>
              <a:gd name="connsiteX1" fmla="*/ 3380758 w 3380758"/>
              <a:gd name="connsiteY1" fmla="*/ 0 h 4544266"/>
              <a:gd name="connsiteX2" fmla="*/ 3380758 w 3380758"/>
              <a:gd name="connsiteY2" fmla="*/ 4544266 h 4544266"/>
              <a:gd name="connsiteX3" fmla="*/ 0 w 3380758"/>
              <a:gd name="connsiteY3" fmla="*/ 4544266 h 45442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80758" h="4544266">
                <a:moveTo>
                  <a:pt x="0" y="0"/>
                </a:moveTo>
                <a:lnTo>
                  <a:pt x="3380758" y="0"/>
                </a:lnTo>
                <a:lnTo>
                  <a:pt x="3380758" y="4544266"/>
                </a:lnTo>
                <a:lnTo>
                  <a:pt x="0" y="4544266"/>
                </a:lnTo>
                <a:close/>
              </a:path>
            </a:pathLst>
          </a:cu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 wrap="square">
            <a:noAutofit/>
          </a:bodyPr>
          <a:lstStyle>
            <a:lvl1pPr>
              <a:defRPr sz="1600"/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380454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-1" y="-7"/>
            <a:ext cx="6723530" cy="6858007"/>
          </a:xfrm>
          <a:custGeom>
            <a:avLst/>
            <a:gdLst>
              <a:gd name="connsiteX0" fmla="*/ 6723528 w 6723530"/>
              <a:gd name="connsiteY0" fmla="*/ 6858005 h 6858007"/>
              <a:gd name="connsiteX1" fmla="*/ 6723530 w 6723530"/>
              <a:gd name="connsiteY1" fmla="*/ 6858005 h 6858007"/>
              <a:gd name="connsiteX2" fmla="*/ 6723530 w 6723530"/>
              <a:gd name="connsiteY2" fmla="*/ 6858007 h 6858007"/>
              <a:gd name="connsiteX3" fmla="*/ 1331259 w 6723530"/>
              <a:gd name="connsiteY3" fmla="*/ 5 h 6858007"/>
              <a:gd name="connsiteX4" fmla="*/ 6723530 w 6723530"/>
              <a:gd name="connsiteY4" fmla="*/ 5 h 6858007"/>
              <a:gd name="connsiteX5" fmla="*/ 4168588 w 6723530"/>
              <a:gd name="connsiteY5" fmla="*/ 3429006 h 6858007"/>
              <a:gd name="connsiteX6" fmla="*/ 6723528 w 6723530"/>
              <a:gd name="connsiteY6" fmla="*/ 6858005 h 6858007"/>
              <a:gd name="connsiteX7" fmla="*/ 1331259 w 6723530"/>
              <a:gd name="connsiteY7" fmla="*/ 6858005 h 6858007"/>
              <a:gd name="connsiteX8" fmla="*/ 0 w 6723530"/>
              <a:gd name="connsiteY8" fmla="*/ 0 h 6858007"/>
              <a:gd name="connsiteX9" fmla="*/ 1331258 w 6723530"/>
              <a:gd name="connsiteY9" fmla="*/ 0 h 6858007"/>
              <a:gd name="connsiteX10" fmla="*/ 1331258 w 6723530"/>
              <a:gd name="connsiteY10" fmla="*/ 6858000 h 6858007"/>
              <a:gd name="connsiteX11" fmla="*/ 0 w 6723530"/>
              <a:gd name="connsiteY11" fmla="*/ 6858000 h 6858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23530" h="6858007">
                <a:moveTo>
                  <a:pt x="6723528" y="6858005"/>
                </a:moveTo>
                <a:lnTo>
                  <a:pt x="6723530" y="6858005"/>
                </a:lnTo>
                <a:lnTo>
                  <a:pt x="6723530" y="6858007"/>
                </a:lnTo>
                <a:close/>
                <a:moveTo>
                  <a:pt x="1331259" y="5"/>
                </a:moveTo>
                <a:lnTo>
                  <a:pt x="6723530" y="5"/>
                </a:lnTo>
                <a:lnTo>
                  <a:pt x="4168588" y="3429006"/>
                </a:lnTo>
                <a:lnTo>
                  <a:pt x="6723528" y="6858005"/>
                </a:lnTo>
                <a:lnTo>
                  <a:pt x="1331259" y="6858005"/>
                </a:lnTo>
                <a:close/>
                <a:moveTo>
                  <a:pt x="0" y="0"/>
                </a:moveTo>
                <a:lnTo>
                  <a:pt x="1331258" y="0"/>
                </a:lnTo>
                <a:lnTo>
                  <a:pt x="133125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6647460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5499847" y="0"/>
            <a:ext cx="6692154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1913169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95216A-A9A2-BBCA-A233-C7F9978B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7924241-A842-F57C-7D7D-CB10231D4B0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725BF33-793B-0DF4-CDEE-3A7B0A392E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EA80258-9448-E119-BAFF-8315079634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9EA955E-66E2-475C-F7FE-EB466E31A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7172BF6-1FAB-5FDF-C171-8C7961B4E0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49865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11"/>
          <p:cNvSpPr>
            <a:spLocks noGrp="1"/>
          </p:cNvSpPr>
          <p:nvPr>
            <p:ph type="pic" sz="quarter" idx="10"/>
          </p:nvPr>
        </p:nvSpPr>
        <p:spPr>
          <a:xfrm>
            <a:off x="6344861" y="0"/>
            <a:ext cx="3525280" cy="3039035"/>
          </a:xfrm>
          <a:custGeom>
            <a:avLst/>
            <a:gdLst>
              <a:gd name="connsiteX0" fmla="*/ 0 w 3525280"/>
              <a:gd name="connsiteY0" fmla="*/ 0 h 3039035"/>
              <a:gd name="connsiteX1" fmla="*/ 3525280 w 3525280"/>
              <a:gd name="connsiteY1" fmla="*/ 0 h 3039035"/>
              <a:gd name="connsiteX2" fmla="*/ 1762640 w 3525280"/>
              <a:gd name="connsiteY2" fmla="*/ 3039035 h 303903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3525280" h="3039035">
                <a:moveTo>
                  <a:pt x="0" y="0"/>
                </a:moveTo>
                <a:lnTo>
                  <a:pt x="3525280" y="0"/>
                </a:lnTo>
                <a:lnTo>
                  <a:pt x="1762640" y="3039035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1"/>
          </p:nvPr>
        </p:nvSpPr>
        <p:spPr>
          <a:xfrm>
            <a:off x="6344860" y="1949824"/>
            <a:ext cx="5693484" cy="4908176"/>
          </a:xfrm>
          <a:custGeom>
            <a:avLst/>
            <a:gdLst>
              <a:gd name="connsiteX0" fmla="*/ 2846742 w 5693484"/>
              <a:gd name="connsiteY0" fmla="*/ 0 h 4908176"/>
              <a:gd name="connsiteX1" fmla="*/ 5693484 w 5693484"/>
              <a:gd name="connsiteY1" fmla="*/ 4908176 h 4908176"/>
              <a:gd name="connsiteX2" fmla="*/ 0 w 5693484"/>
              <a:gd name="connsiteY2" fmla="*/ 4908176 h 49081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5693484" h="4908176">
                <a:moveTo>
                  <a:pt x="2846742" y="0"/>
                </a:moveTo>
                <a:lnTo>
                  <a:pt x="5693484" y="4908176"/>
                </a:lnTo>
                <a:lnTo>
                  <a:pt x="0" y="490817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90794828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icture Placeholder 20"/>
          <p:cNvSpPr>
            <a:spLocks noGrp="1"/>
          </p:cNvSpPr>
          <p:nvPr>
            <p:ph type="pic" sz="quarter" idx="12"/>
          </p:nvPr>
        </p:nvSpPr>
        <p:spPr>
          <a:xfrm>
            <a:off x="4578812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3"/>
          </p:nvPr>
        </p:nvSpPr>
        <p:spPr>
          <a:xfrm>
            <a:off x="6492776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3" name="Picture Placeholder 22"/>
          <p:cNvSpPr>
            <a:spLocks noGrp="1"/>
          </p:cNvSpPr>
          <p:nvPr>
            <p:ph type="pic" sz="quarter" idx="14"/>
          </p:nvPr>
        </p:nvSpPr>
        <p:spPr>
          <a:xfrm>
            <a:off x="8406739" y="3563470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0"/>
          </p:nvPr>
        </p:nvSpPr>
        <p:spPr>
          <a:xfrm>
            <a:off x="750885" y="3563471"/>
            <a:ext cx="2852927" cy="2459420"/>
          </a:xfrm>
          <a:custGeom>
            <a:avLst/>
            <a:gdLst>
              <a:gd name="connsiteX0" fmla="*/ 0 w 2852927"/>
              <a:gd name="connsiteY0" fmla="*/ 0 h 2459420"/>
              <a:gd name="connsiteX1" fmla="*/ 2852927 w 2852927"/>
              <a:gd name="connsiteY1" fmla="*/ 0 h 2459420"/>
              <a:gd name="connsiteX2" fmla="*/ 1426463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0" y="0"/>
                </a:moveTo>
                <a:lnTo>
                  <a:pt x="2852927" y="0"/>
                </a:lnTo>
                <a:lnTo>
                  <a:pt x="1426463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1"/>
          </p:nvPr>
        </p:nvSpPr>
        <p:spPr>
          <a:xfrm>
            <a:off x="2664849" y="3778623"/>
            <a:ext cx="2852927" cy="2459420"/>
          </a:xfrm>
          <a:custGeom>
            <a:avLst/>
            <a:gdLst>
              <a:gd name="connsiteX0" fmla="*/ 1426464 w 2852927"/>
              <a:gd name="connsiteY0" fmla="*/ 0 h 2459420"/>
              <a:gd name="connsiteX1" fmla="*/ 2852927 w 2852927"/>
              <a:gd name="connsiteY1" fmla="*/ 2459420 h 2459420"/>
              <a:gd name="connsiteX2" fmla="*/ 0 w 2852927"/>
              <a:gd name="connsiteY2" fmla="*/ 2459420 h 24594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2852927" h="2459420">
                <a:moveTo>
                  <a:pt x="1426464" y="0"/>
                </a:moveTo>
                <a:lnTo>
                  <a:pt x="2852927" y="2459420"/>
                </a:lnTo>
                <a:lnTo>
                  <a:pt x="0" y="245942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7640570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0" y="-1"/>
            <a:ext cx="6995886" cy="6858000"/>
          </a:xfrm>
          <a:custGeom>
            <a:avLst/>
            <a:gdLst>
              <a:gd name="connsiteX0" fmla="*/ 0 w 6995886"/>
              <a:gd name="connsiteY0" fmla="*/ 0 h 6858000"/>
              <a:gd name="connsiteX1" fmla="*/ 3335005 w 6995886"/>
              <a:gd name="connsiteY1" fmla="*/ 0 h 6858000"/>
              <a:gd name="connsiteX2" fmla="*/ 3338946 w 6995886"/>
              <a:gd name="connsiteY2" fmla="*/ 0 h 6858000"/>
              <a:gd name="connsiteX3" fmla="*/ 6995886 w 6995886"/>
              <a:gd name="connsiteY3" fmla="*/ 0 h 6858000"/>
              <a:gd name="connsiteX4" fmla="*/ 3802211 w 6995886"/>
              <a:gd name="connsiteY4" fmla="*/ 6858000 h 6858000"/>
              <a:gd name="connsiteX5" fmla="*/ 3338946 w 6995886"/>
              <a:gd name="connsiteY5" fmla="*/ 6858000 h 6858000"/>
              <a:gd name="connsiteX6" fmla="*/ 141330 w 6995886"/>
              <a:gd name="connsiteY6" fmla="*/ 6858000 h 6858000"/>
              <a:gd name="connsiteX7" fmla="*/ 0 w 699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995886" h="6858000">
                <a:moveTo>
                  <a:pt x="0" y="0"/>
                </a:moveTo>
                <a:lnTo>
                  <a:pt x="3335005" y="0"/>
                </a:lnTo>
                <a:lnTo>
                  <a:pt x="3338946" y="0"/>
                </a:lnTo>
                <a:lnTo>
                  <a:pt x="6995886" y="0"/>
                </a:lnTo>
                <a:lnTo>
                  <a:pt x="3802211" y="6858000"/>
                </a:lnTo>
                <a:lnTo>
                  <a:pt x="3338946" y="6858000"/>
                </a:lnTo>
                <a:lnTo>
                  <a:pt x="14133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9618168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3018971"/>
          </a:xfrm>
          <a:custGeom>
            <a:avLst/>
            <a:gdLst>
              <a:gd name="connsiteX0" fmla="*/ 0 w 12192000"/>
              <a:gd name="connsiteY0" fmla="*/ 0 h 3018971"/>
              <a:gd name="connsiteX1" fmla="*/ 12192000 w 12192000"/>
              <a:gd name="connsiteY1" fmla="*/ 0 h 3018971"/>
              <a:gd name="connsiteX2" fmla="*/ 12192000 w 12192000"/>
              <a:gd name="connsiteY2" fmla="*/ 2133298 h 3018971"/>
              <a:gd name="connsiteX3" fmla="*/ 6096000 w 12192000"/>
              <a:gd name="connsiteY3" fmla="*/ 3018971 h 3018971"/>
              <a:gd name="connsiteX4" fmla="*/ 0 w 12192000"/>
              <a:gd name="connsiteY4" fmla="*/ 2133298 h 30189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2192000" h="3018971">
                <a:moveTo>
                  <a:pt x="0" y="0"/>
                </a:moveTo>
                <a:lnTo>
                  <a:pt x="12192000" y="0"/>
                </a:lnTo>
                <a:lnTo>
                  <a:pt x="12192000" y="2133298"/>
                </a:lnTo>
                <a:lnTo>
                  <a:pt x="6096000" y="3018971"/>
                </a:lnTo>
                <a:lnTo>
                  <a:pt x="0" y="2133298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9698478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74287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803455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979886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53049367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066971" y="75474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49016811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/>
          <p:cNvSpPr>
            <a:spLocks noGrp="1"/>
          </p:cNvSpPr>
          <p:nvPr>
            <p:ph type="pic" sz="quarter" idx="11"/>
          </p:nvPr>
        </p:nvSpPr>
        <p:spPr>
          <a:xfrm>
            <a:off x="736599" y="3403600"/>
            <a:ext cx="2575960" cy="3454400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7" name="Picture Placeholder 16"/>
          <p:cNvSpPr>
            <a:spLocks noGrp="1"/>
          </p:cNvSpPr>
          <p:nvPr>
            <p:ph type="pic" sz="quarter" idx="12"/>
          </p:nvPr>
        </p:nvSpPr>
        <p:spPr>
          <a:xfrm>
            <a:off x="3515557" y="2619829"/>
            <a:ext cx="2575960" cy="32584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3"/>
          </p:nvPr>
        </p:nvSpPr>
        <p:spPr>
          <a:xfrm>
            <a:off x="736599" y="0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9" name="Picture Placeholder 18"/>
          <p:cNvSpPr>
            <a:spLocks noGrp="1"/>
          </p:cNvSpPr>
          <p:nvPr>
            <p:ph type="pic" sz="quarter" idx="14"/>
          </p:nvPr>
        </p:nvSpPr>
        <p:spPr>
          <a:xfrm>
            <a:off x="3515557" y="-1"/>
            <a:ext cx="2575960" cy="2394857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20" name="Picture Placeholder 19"/>
          <p:cNvSpPr>
            <a:spLocks noGrp="1"/>
          </p:cNvSpPr>
          <p:nvPr>
            <p:ph type="pic" sz="quarter" idx="15"/>
          </p:nvPr>
        </p:nvSpPr>
        <p:spPr>
          <a:xfrm>
            <a:off x="3515557" y="6103258"/>
            <a:ext cx="2575960" cy="754742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15" name="Picture Placeholder 14"/>
          <p:cNvSpPr>
            <a:spLocks noGrp="1"/>
          </p:cNvSpPr>
          <p:nvPr>
            <p:ph type="pic" sz="quarter" idx="10"/>
          </p:nvPr>
        </p:nvSpPr>
        <p:spPr>
          <a:xfrm>
            <a:off x="736599" y="972456"/>
            <a:ext cx="2575960" cy="2249714"/>
          </a:xfrm>
          <a:custGeom>
            <a:avLst/>
            <a:gdLst>
              <a:gd name="connsiteX0" fmla="*/ 0 w 2575960"/>
              <a:gd name="connsiteY0" fmla="*/ 0 h 2249714"/>
              <a:gd name="connsiteX1" fmla="*/ 2575960 w 2575960"/>
              <a:gd name="connsiteY1" fmla="*/ 0 h 2249714"/>
              <a:gd name="connsiteX2" fmla="*/ 2575960 w 2575960"/>
              <a:gd name="connsiteY2" fmla="*/ 2249714 h 2249714"/>
              <a:gd name="connsiteX3" fmla="*/ 0 w 2575960"/>
              <a:gd name="connsiteY3" fmla="*/ 2249714 h 224971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575960" h="2249714">
                <a:moveTo>
                  <a:pt x="0" y="0"/>
                </a:moveTo>
                <a:lnTo>
                  <a:pt x="2575960" y="0"/>
                </a:lnTo>
                <a:lnTo>
                  <a:pt x="2575960" y="2249714"/>
                </a:lnTo>
                <a:lnTo>
                  <a:pt x="0" y="2249714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7534059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4649150" y="1345538"/>
            <a:ext cx="4128825" cy="4128825"/>
          </a:xfrm>
          <a:custGeom>
            <a:avLst/>
            <a:gdLst>
              <a:gd name="connsiteX0" fmla="*/ 2064413 w 4128825"/>
              <a:gd name="connsiteY0" fmla="*/ 0 h 4128825"/>
              <a:gd name="connsiteX1" fmla="*/ 4128825 w 4128825"/>
              <a:gd name="connsiteY1" fmla="*/ 2064413 h 4128825"/>
              <a:gd name="connsiteX2" fmla="*/ 2064413 w 4128825"/>
              <a:gd name="connsiteY2" fmla="*/ 4128825 h 4128825"/>
              <a:gd name="connsiteX3" fmla="*/ 0 w 4128825"/>
              <a:gd name="connsiteY3" fmla="*/ 2064413 h 4128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28825" h="4128825">
                <a:moveTo>
                  <a:pt x="2064413" y="0"/>
                </a:moveTo>
                <a:lnTo>
                  <a:pt x="4128825" y="2064413"/>
                </a:lnTo>
                <a:lnTo>
                  <a:pt x="2064413" y="4128825"/>
                </a:lnTo>
                <a:lnTo>
                  <a:pt x="0" y="2064413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905747" y="380649"/>
            <a:ext cx="6058602" cy="6058602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456597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0"/>
          </p:nvPr>
        </p:nvSpPr>
        <p:spPr>
          <a:xfrm>
            <a:off x="508000" y="749299"/>
            <a:ext cx="5359400" cy="5359400"/>
          </a:xfrm>
          <a:custGeom>
            <a:avLst/>
            <a:gdLst>
              <a:gd name="connsiteX0" fmla="*/ 2679700 w 5359400"/>
              <a:gd name="connsiteY0" fmla="*/ 0 h 5359400"/>
              <a:gd name="connsiteX1" fmla="*/ 5359400 w 5359400"/>
              <a:gd name="connsiteY1" fmla="*/ 2679700 h 5359400"/>
              <a:gd name="connsiteX2" fmla="*/ 2679700 w 5359400"/>
              <a:gd name="connsiteY2" fmla="*/ 5359400 h 5359400"/>
              <a:gd name="connsiteX3" fmla="*/ 0 w 5359400"/>
              <a:gd name="connsiteY3" fmla="*/ 2679700 h 5359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359400" h="5359400">
                <a:moveTo>
                  <a:pt x="2679700" y="0"/>
                </a:moveTo>
                <a:lnTo>
                  <a:pt x="5359400" y="2679700"/>
                </a:lnTo>
                <a:lnTo>
                  <a:pt x="2679700" y="5359400"/>
                </a:lnTo>
                <a:lnTo>
                  <a:pt x="0" y="26797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08000" y="0"/>
            <a:ext cx="5359400" cy="6858000"/>
          </a:xfrm>
          <a:custGeom>
            <a:avLst/>
            <a:gdLst>
              <a:gd name="connsiteX0" fmla="*/ 0 w 5359400"/>
              <a:gd name="connsiteY0" fmla="*/ 0 h 6858000"/>
              <a:gd name="connsiteX1" fmla="*/ 2003425 w 5359400"/>
              <a:gd name="connsiteY1" fmla="*/ 0 h 6858000"/>
              <a:gd name="connsiteX2" fmla="*/ 2322513 w 5359400"/>
              <a:gd name="connsiteY2" fmla="*/ 0 h 6858000"/>
              <a:gd name="connsiteX3" fmla="*/ 5359400 w 5359400"/>
              <a:gd name="connsiteY3" fmla="*/ 0 h 6858000"/>
              <a:gd name="connsiteX4" fmla="*/ 5359400 w 5359400"/>
              <a:gd name="connsiteY4" fmla="*/ 6858000 h 6858000"/>
              <a:gd name="connsiteX5" fmla="*/ 0 w 5359400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59400" h="6858000">
                <a:moveTo>
                  <a:pt x="0" y="0"/>
                </a:moveTo>
                <a:lnTo>
                  <a:pt x="2003425" y="0"/>
                </a:lnTo>
                <a:lnTo>
                  <a:pt x="2322513" y="0"/>
                </a:lnTo>
                <a:lnTo>
                  <a:pt x="5359400" y="0"/>
                </a:lnTo>
                <a:lnTo>
                  <a:pt x="5359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5921368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6776512-C077-E62E-68C7-113CB0EF27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3A3051F-EEB7-FA49-A9EA-65634D9E093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BAA56BB-8004-FC24-FEBA-9A79BE71D4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79EDD09-DB39-8D89-E6CA-B20896E01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3C5BDF0-2491-E138-B797-BCFE0E38D0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7D64DD4-E39B-26CB-47B1-9F13C6774C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4883941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524872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2"/>
          </p:nvPr>
        </p:nvSpPr>
        <p:spPr>
          <a:xfrm>
            <a:off x="8772979" y="2686050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0"/>
          </p:nvPr>
        </p:nvSpPr>
        <p:spPr>
          <a:xfrm>
            <a:off x="7039429" y="876299"/>
            <a:ext cx="3009900" cy="3009900"/>
          </a:xfrm>
          <a:custGeom>
            <a:avLst/>
            <a:gdLst>
              <a:gd name="connsiteX0" fmla="*/ 1504950 w 3009900"/>
              <a:gd name="connsiteY0" fmla="*/ 0 h 3009900"/>
              <a:gd name="connsiteX1" fmla="*/ 3009900 w 3009900"/>
              <a:gd name="connsiteY1" fmla="*/ 1504950 h 3009900"/>
              <a:gd name="connsiteX2" fmla="*/ 1504950 w 3009900"/>
              <a:gd name="connsiteY2" fmla="*/ 3009900 h 3009900"/>
              <a:gd name="connsiteX3" fmla="*/ 0 w 3009900"/>
              <a:gd name="connsiteY3" fmla="*/ 1504950 h 3009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009900" h="3009900">
                <a:moveTo>
                  <a:pt x="1504950" y="0"/>
                </a:moveTo>
                <a:lnTo>
                  <a:pt x="3009900" y="1504950"/>
                </a:lnTo>
                <a:lnTo>
                  <a:pt x="1504950" y="3009900"/>
                </a:lnTo>
                <a:lnTo>
                  <a:pt x="0" y="15049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8581354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6762750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32116370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929426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776514" y="457199"/>
            <a:ext cx="5448300" cy="5448300"/>
          </a:xfrm>
          <a:custGeom>
            <a:avLst/>
            <a:gdLst>
              <a:gd name="connsiteX0" fmla="*/ 2724150 w 5448300"/>
              <a:gd name="connsiteY0" fmla="*/ 0 h 5448300"/>
              <a:gd name="connsiteX1" fmla="*/ 5448300 w 5448300"/>
              <a:gd name="connsiteY1" fmla="*/ 2724150 h 5448300"/>
              <a:gd name="connsiteX2" fmla="*/ 2724150 w 5448300"/>
              <a:gd name="connsiteY2" fmla="*/ 5448300 h 5448300"/>
              <a:gd name="connsiteX3" fmla="*/ 0 w 5448300"/>
              <a:gd name="connsiteY3" fmla="*/ 272415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448300" h="5448300">
                <a:moveTo>
                  <a:pt x="2724150" y="0"/>
                </a:moveTo>
                <a:lnTo>
                  <a:pt x="5448300" y="2724150"/>
                </a:lnTo>
                <a:lnTo>
                  <a:pt x="2724150" y="5448300"/>
                </a:lnTo>
                <a:lnTo>
                  <a:pt x="0" y="272415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884147268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5867401" y="-1"/>
            <a:ext cx="6324599" cy="6168571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664812974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7"/>
          <p:cNvSpPr>
            <a:spLocks noGrp="1"/>
          </p:cNvSpPr>
          <p:nvPr>
            <p:ph type="pic" sz="quarter" idx="10"/>
          </p:nvPr>
        </p:nvSpPr>
        <p:spPr>
          <a:xfrm>
            <a:off x="493485" y="3265714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8055430" y="3265713"/>
            <a:ext cx="3643085" cy="2917372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2"/>
          </p:nvPr>
        </p:nvSpPr>
        <p:spPr>
          <a:xfrm>
            <a:off x="4412344" y="348342"/>
            <a:ext cx="3367314" cy="5834743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324693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>
            <a:normAutofit/>
          </a:bodyPr>
          <a:lstStyle>
            <a:lvl1pPr>
              <a:defRPr sz="2000"/>
            </a:lvl1pPr>
          </a:lstStyle>
          <a:p>
            <a:endParaRPr lang="en-US" dirty="0"/>
          </a:p>
        </p:txBody>
      </p:sp>
      <p:sp>
        <p:nvSpPr>
          <p:cNvPr id="8" name="Rectangle 7"/>
          <p:cNvSpPr/>
          <p:nvPr userDrawn="1"/>
        </p:nvSpPr>
        <p:spPr>
          <a:xfrm>
            <a:off x="171890" y="241139"/>
            <a:ext cx="415498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fld id="{1FF971EA-3A6D-44E0-AE21-1C9457776B3F}" type="slidenum">
              <a:rPr lang="en-US" sz="1200" b="1" smtClean="0">
                <a:solidFill>
                  <a:schemeClr val="bg1"/>
                </a:solidFill>
                <a:latin typeface="Georgia" panose="02040502050405020303" pitchFamily="18" charset="0"/>
              </a:rPr>
              <a:pPr algn="ctr"/>
              <a:t>‹#›</a:t>
            </a:fld>
            <a:endParaRPr lang="en-US" sz="1100" b="1" dirty="0">
              <a:solidFill>
                <a:schemeClr val="bg1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514382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Рисунок 2">
            <a:extLst>
              <a:ext uri="{FF2B5EF4-FFF2-40B4-BE49-F238E27FC236}">
                <a16:creationId xmlns:a16="http://schemas.microsoft.com/office/drawing/2014/main" id="{4D12194C-B1C4-2375-BB46-33C16DEBEFC6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2011363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3" name="Рисунок 2">
            <a:extLst>
              <a:ext uri="{FF2B5EF4-FFF2-40B4-BE49-F238E27FC236}">
                <a16:creationId xmlns:a16="http://schemas.microsoft.com/office/drawing/2014/main" id="{FC150834-A6A4-A11C-84BC-5EB64D5643E9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481119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4" name="Рисунок 2">
            <a:extLst>
              <a:ext uri="{FF2B5EF4-FFF2-40B4-BE49-F238E27FC236}">
                <a16:creationId xmlns:a16="http://schemas.microsoft.com/office/drawing/2014/main" id="{B479CFBE-8A9F-7AB5-A8EE-CAD3B1A55CEB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7680326" y="1685925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5" name="Рисунок 2">
            <a:extLst>
              <a:ext uri="{FF2B5EF4-FFF2-40B4-BE49-F238E27FC236}">
                <a16:creationId xmlns:a16="http://schemas.microsoft.com/office/drawing/2014/main" id="{BEAB0D5A-F638-A9C9-2485-137CEACCE56E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011363" y="4016591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6" name="Рисунок 2">
            <a:extLst>
              <a:ext uri="{FF2B5EF4-FFF2-40B4-BE49-F238E27FC236}">
                <a16:creationId xmlns:a16="http://schemas.microsoft.com/office/drawing/2014/main" id="{F49E63DE-F0C3-C784-8FF6-3813ABE368BF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811196" y="4127500"/>
            <a:ext cx="2500313" cy="2089150"/>
          </a:xfrm>
        </p:spPr>
        <p:txBody>
          <a:bodyPr/>
          <a:lstStyle/>
          <a:p>
            <a:endParaRPr lang="ru-RU"/>
          </a:p>
        </p:txBody>
      </p:sp>
      <p:sp>
        <p:nvSpPr>
          <p:cNvPr id="27" name="Рисунок 2">
            <a:extLst>
              <a:ext uri="{FF2B5EF4-FFF2-40B4-BE49-F238E27FC236}">
                <a16:creationId xmlns:a16="http://schemas.microsoft.com/office/drawing/2014/main" id="{9DE4C23C-682D-A3B2-8BDD-DD636FA50E8B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680326" y="4127500"/>
            <a:ext cx="2500313" cy="2089150"/>
          </a:xfrm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233424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7">
            <a:extLst>
              <a:ext uri="{FF2B5EF4-FFF2-40B4-BE49-F238E27FC236}">
                <a16:creationId xmlns:a16="http://schemas.microsoft.com/office/drawing/2014/main" id="{5C2939D0-6891-4E6E-9931-F9C613458C55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5837555" y="2887345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36A878E-DAF9-4CFF-8CBC-60EAE1986D5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35680" y="0"/>
            <a:ext cx="2832100" cy="3970655"/>
          </a:xfrm>
          <a:solidFill>
            <a:schemeClr val="bg2">
              <a:lumMod val="75000"/>
            </a:schemeClr>
          </a:solidFill>
        </p:spPr>
        <p:txBody>
          <a:bodyPr anchor="ctr"/>
          <a:lstStyle>
            <a:lvl1pPr algn="ctr">
              <a:defRPr/>
            </a:lvl1pPr>
          </a:lstStyle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63190412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168846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37.xml"/><Relationship Id="rId27" Type="http://schemas.openxmlformats.org/officeDocument/2006/relationships/slideLayout" Target="../slideLayouts/slideLayout38.xml"/><Relationship Id="rId28" Type="http://schemas.openxmlformats.org/officeDocument/2006/relationships/slideLayout" Target="../slideLayouts/slideLayout39.xml"/><Relationship Id="rId29" Type="http://schemas.openxmlformats.org/officeDocument/2006/relationships/slideLayout" Target="../slideLayouts/slideLayout40.xml"/><Relationship Id="rId3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41.xml"/><Relationship Id="rId31" Type="http://schemas.openxmlformats.org/officeDocument/2006/relationships/slideLayout" Target="../slideLayouts/slideLayout42.xml"/><Relationship Id="rId32" Type="http://schemas.openxmlformats.org/officeDocument/2006/relationships/slideLayout" Target="../slideLayouts/slideLayout43.xml"/><Relationship Id="rId33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45.xml"/><Relationship Id="rId35" Type="http://schemas.openxmlformats.org/officeDocument/2006/relationships/slideLayout" Target="../slideLayouts/slideLayout46.xml"/><Relationship Id="rId36" Type="http://schemas.openxmlformats.org/officeDocument/2006/relationships/slideLayout" Target="../slideLayouts/slideLayout47.xml"/><Relationship Id="rId37" Type="http://schemas.openxmlformats.org/officeDocument/2006/relationships/slideLayout" Target="../slideLayouts/slideLayout48.xml"/><Relationship Id="rId38" Type="http://schemas.openxmlformats.org/officeDocument/2006/relationships/slideLayout" Target="../slideLayouts/slideLayout49.xml"/><Relationship Id="rId39" Type="http://schemas.openxmlformats.org/officeDocument/2006/relationships/slideLayout" Target="../slideLayouts/slideLayout50.xml"/><Relationship Id="rId4" Type="http://schemas.openxmlformats.org/officeDocument/2006/relationships/slideLayout" Target="../slideLayouts/slideLayout15.xml"/><Relationship Id="rId40" Type="http://schemas.openxmlformats.org/officeDocument/2006/relationships/slideLayout" Target="../slideLayouts/slideLayout51.xml"/><Relationship Id="rId41" Type="http://schemas.openxmlformats.org/officeDocument/2006/relationships/slideLayout" Target="../slideLayouts/slideLayout52.xml"/><Relationship Id="rId42" Type="http://schemas.openxmlformats.org/officeDocument/2006/relationships/slideLayout" Target="../slideLayouts/slideLayout53.xml"/><Relationship Id="rId43" Type="http://schemas.openxmlformats.org/officeDocument/2006/relationships/slideLayout" Target="../slideLayouts/slideLayout54.xml"/><Relationship Id="rId44" Type="http://schemas.openxmlformats.org/officeDocument/2006/relationships/slideLayout" Target="../slideLayouts/slideLayout55.xml"/><Relationship Id="rId45" Type="http://schemas.openxmlformats.org/officeDocument/2006/relationships/slideLayout" Target="../slideLayouts/slideLayout56.xml"/><Relationship Id="rId46" Type="http://schemas.openxmlformats.org/officeDocument/2006/relationships/slideLayout" Target="../slideLayouts/slideLayout57.xml"/><Relationship Id="rId47" Type="http://schemas.openxmlformats.org/officeDocument/2006/relationships/slideLayout" Target="../slideLayouts/slideLayout58.xml"/><Relationship Id="rId48" Type="http://schemas.openxmlformats.org/officeDocument/2006/relationships/slideLayout" Target="../slideLayouts/slideLayout59.xml"/><Relationship Id="rId49" Type="http://schemas.openxmlformats.org/officeDocument/2006/relationships/slideLayout" Target="../slideLayouts/slideLayout60.xml"/><Relationship Id="rId5" Type="http://schemas.openxmlformats.org/officeDocument/2006/relationships/slideLayout" Target="../slideLayouts/slideLayout16.xml"/><Relationship Id="rId50" Type="http://schemas.openxmlformats.org/officeDocument/2006/relationships/slideLayout" Target="../slideLayouts/slideLayout61.xml"/><Relationship Id="rId51" Type="http://schemas.openxmlformats.org/officeDocument/2006/relationships/slideLayout" Target="../slideLayouts/slideLayout62.xml"/><Relationship Id="rId52" Type="http://schemas.openxmlformats.org/officeDocument/2006/relationships/slideLayout" Target="../slideLayouts/slideLayout63.xml"/><Relationship Id="rId53" Type="http://schemas.openxmlformats.org/officeDocument/2006/relationships/slideLayout" Target="../slideLayouts/slideLayout64.xml"/><Relationship Id="rId54" Type="http://schemas.openxmlformats.org/officeDocument/2006/relationships/slideLayout" Target="../slideLayouts/slideLayout65.xml"/><Relationship Id="rId55" Type="http://schemas.openxmlformats.org/officeDocument/2006/relationships/slideLayout" Target="../slideLayouts/slideLayout66.xml"/><Relationship Id="rId56" Type="http://schemas.openxmlformats.org/officeDocument/2006/relationships/slideLayout" Target="../slideLayouts/slideLayout67.xml"/><Relationship Id="rId57" Type="http://schemas.openxmlformats.org/officeDocument/2006/relationships/slideLayout" Target="../slideLayouts/slideLayout68.xml"/><Relationship Id="rId58" Type="http://schemas.openxmlformats.org/officeDocument/2006/relationships/slideLayout" Target="../slideLayouts/slideLayout69.xml"/><Relationship Id="rId59" Type="http://schemas.openxmlformats.org/officeDocument/2006/relationships/slideLayout" Target="../slideLayouts/slideLayout70.xml"/><Relationship Id="rId6" Type="http://schemas.openxmlformats.org/officeDocument/2006/relationships/slideLayout" Target="../slideLayouts/slideLayout17.xml"/><Relationship Id="rId60" Type="http://schemas.openxmlformats.org/officeDocument/2006/relationships/slideLayout" Target="../slideLayouts/slideLayout71.xml"/><Relationship Id="rId61" Type="http://schemas.openxmlformats.org/officeDocument/2006/relationships/slideLayout" Target="../slideLayouts/slideLayout72.xml"/><Relationship Id="rId62" Type="http://schemas.openxmlformats.org/officeDocument/2006/relationships/slideLayout" Target="../slideLayouts/slideLayout73.xml"/><Relationship Id="rId63" Type="http://schemas.openxmlformats.org/officeDocument/2006/relationships/slideLayout" Target="../slideLayouts/slideLayout74.xml"/><Relationship Id="rId64" Type="http://schemas.openxmlformats.org/officeDocument/2006/relationships/slideLayout" Target="../slideLayouts/slideLayout75.xml"/><Relationship Id="rId65" Type="http://schemas.openxmlformats.org/officeDocument/2006/relationships/slideLayout" Target="../slideLayouts/slideLayout76.xml"/><Relationship Id="rId66" Type="http://schemas.openxmlformats.org/officeDocument/2006/relationships/slideLayout" Target="../slideLayouts/slideLayout77.xml"/><Relationship Id="rId67" Type="http://schemas.openxmlformats.org/officeDocument/2006/relationships/slideLayout" Target="../slideLayouts/slideLayout78.xml"/><Relationship Id="rId68" Type="http://schemas.openxmlformats.org/officeDocument/2006/relationships/slideLayout" Target="../slideLayouts/slideLayout79.xml"/><Relationship Id="rId69" Type="http://schemas.openxmlformats.org/officeDocument/2006/relationships/slideLayout" Target="../slideLayouts/slideLayout80.xml"/><Relationship Id="rId7" Type="http://schemas.openxmlformats.org/officeDocument/2006/relationships/slideLayout" Target="../slideLayouts/slideLayout18.xml"/><Relationship Id="rId70" Type="http://schemas.openxmlformats.org/officeDocument/2006/relationships/slideLayout" Target="../slideLayouts/slideLayout81.xml"/><Relationship Id="rId71" Type="http://schemas.openxmlformats.org/officeDocument/2006/relationships/slideLayout" Target="../slideLayouts/slideLayout82.xml"/><Relationship Id="rId72" Type="http://schemas.openxmlformats.org/officeDocument/2006/relationships/slideLayout" Target="../slideLayouts/slideLayout83.xml"/><Relationship Id="rId73" Type="http://schemas.openxmlformats.org/officeDocument/2006/relationships/slideLayout" Target="../slideLayouts/slideLayout84.xml"/><Relationship Id="rId74" Type="http://schemas.openxmlformats.org/officeDocument/2006/relationships/slideLayout" Target="../slideLayouts/slideLayout85.xml"/><Relationship Id="rId75" Type="http://schemas.openxmlformats.org/officeDocument/2006/relationships/slideLayout" Target="../slideLayouts/slideLayout86.xml"/><Relationship Id="rId76" Type="http://schemas.openxmlformats.org/officeDocument/2006/relationships/slideLayout" Target="../slideLayouts/slideLayout87.xml"/><Relationship Id="rId77" Type="http://schemas.openxmlformats.org/officeDocument/2006/relationships/slideLayout" Target="../slideLayouts/slideLayout88.xml"/><Relationship Id="rId78" Type="http://schemas.openxmlformats.org/officeDocument/2006/relationships/slideLayout" Target="../slideLayouts/slideLayout89.xml"/><Relationship Id="rId79" Type="http://schemas.openxmlformats.org/officeDocument/2006/relationships/slideLayout" Target="../slideLayouts/slideLayout90.xml"/><Relationship Id="rId8" Type="http://schemas.openxmlformats.org/officeDocument/2006/relationships/slideLayout" Target="../slideLayouts/slideLayout19.xml"/><Relationship Id="rId80" Type="http://schemas.openxmlformats.org/officeDocument/2006/relationships/slideLayout" Target="../slideLayouts/slideLayout91.xml"/><Relationship Id="rId81" Type="http://schemas.openxmlformats.org/officeDocument/2006/relationships/slideLayout" Target="../slideLayouts/slideLayout92.xml"/><Relationship Id="rId82" Type="http://schemas.openxmlformats.org/officeDocument/2006/relationships/slideLayout" Target="../slideLayouts/slideLayout93.xml"/><Relationship Id="rId83" Type="http://schemas.openxmlformats.org/officeDocument/2006/relationships/slideLayout" Target="../slideLayouts/slideLayout94.xml"/><Relationship Id="rId84" Type="http://schemas.openxmlformats.org/officeDocument/2006/relationships/slideLayout" Target="../slideLayouts/slideLayout95.xml"/><Relationship Id="rId85" Type="http://schemas.openxmlformats.org/officeDocument/2006/relationships/slideLayout" Target="../slideLayouts/slideLayout96.xml"/><Relationship Id="rId86" Type="http://schemas.openxmlformats.org/officeDocument/2006/relationships/slideLayout" Target="../slideLayouts/slideLayout97.xml"/><Relationship Id="rId87" Type="http://schemas.openxmlformats.org/officeDocument/2006/relationships/slideLayout" Target="../slideLayouts/slideLayout98.xml"/><Relationship Id="rId88" Type="http://schemas.openxmlformats.org/officeDocument/2006/relationships/theme" Target="../theme/theme2.xml"/><Relationship Id="rId89" Type="http://schemas.openxmlformats.org/officeDocument/2006/relationships/image" Target="../media/image1.png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99.xml"/><Relationship Id="rId10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09.xml"/><Relationship Id="rId12" Type="http://schemas.openxmlformats.org/officeDocument/2006/relationships/slideLayout" Target="../slideLayouts/slideLayout110.xml"/><Relationship Id="rId13" Type="http://schemas.openxmlformats.org/officeDocument/2006/relationships/slideLayout" Target="../slideLayouts/slideLayout111.xml"/><Relationship Id="rId14" Type="http://schemas.openxmlformats.org/officeDocument/2006/relationships/slideLayout" Target="../slideLayouts/slideLayout112.xml"/><Relationship Id="rId15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14.xml"/><Relationship Id="rId17" Type="http://schemas.openxmlformats.org/officeDocument/2006/relationships/slideLayout" Target="../slideLayouts/slideLayout115.xml"/><Relationship Id="rId18" Type="http://schemas.openxmlformats.org/officeDocument/2006/relationships/slideLayout" Target="../slideLayouts/slideLayout116.xml"/><Relationship Id="rId19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0.xml"/><Relationship Id="rId20" Type="http://schemas.openxmlformats.org/officeDocument/2006/relationships/slideLayout" Target="../slideLayouts/slideLayout118.xml"/><Relationship Id="rId21" Type="http://schemas.openxmlformats.org/officeDocument/2006/relationships/slideLayout" Target="../slideLayouts/slideLayout119.xml"/><Relationship Id="rId22" Type="http://schemas.openxmlformats.org/officeDocument/2006/relationships/slideLayout" Target="../slideLayouts/slideLayout120.xml"/><Relationship Id="rId23" Type="http://schemas.openxmlformats.org/officeDocument/2006/relationships/slideLayout" Target="../slideLayouts/slideLayout121.xml"/><Relationship Id="rId24" Type="http://schemas.openxmlformats.org/officeDocument/2006/relationships/theme" Target="../theme/theme3.xml"/><Relationship Id="rId25" Type="http://schemas.openxmlformats.org/officeDocument/2006/relationships/image" Target="../media/image1.png"/><Relationship Id="rId3" Type="http://schemas.openxmlformats.org/officeDocument/2006/relationships/slideLayout" Target="../slideLayouts/slideLayout101.xml"/><Relationship Id="rId4" Type="http://schemas.openxmlformats.org/officeDocument/2006/relationships/slideLayout" Target="../slideLayouts/slideLayout102.xml"/><Relationship Id="rId5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5.xml"/><Relationship Id="rId8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07.xml"/></Relationships>
</file>

<file path=ppt/slideMasters/_rels/slideMaster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31.xml"/><Relationship Id="rId11" Type="http://schemas.openxmlformats.org/officeDocument/2006/relationships/slideLayout" Target="../slideLayouts/slideLayout132.xml"/><Relationship Id="rId12" Type="http://schemas.openxmlformats.org/officeDocument/2006/relationships/slideLayout" Target="../slideLayouts/slideLayout133.xml"/><Relationship Id="rId13" Type="http://schemas.openxmlformats.org/officeDocument/2006/relationships/slideLayout" Target="../slideLayouts/slideLayout134.xml"/><Relationship Id="rId14" Type="http://schemas.openxmlformats.org/officeDocument/2006/relationships/slideLayout" Target="../slideLayouts/slideLayout135.xml"/><Relationship Id="rId15" Type="http://schemas.openxmlformats.org/officeDocument/2006/relationships/slideLayout" Target="../slideLayouts/slideLayout136.xml"/><Relationship Id="rId16" Type="http://schemas.openxmlformats.org/officeDocument/2006/relationships/slideLayout" Target="../slideLayouts/slideLayout137.xml"/><Relationship Id="rId17" Type="http://schemas.openxmlformats.org/officeDocument/2006/relationships/slideLayout" Target="../slideLayouts/slideLayout138.xml"/><Relationship Id="rId18" Type="http://schemas.openxmlformats.org/officeDocument/2006/relationships/slideLayout" Target="../slideLayouts/slideLayout139.xml"/><Relationship Id="rId19" Type="http://schemas.openxmlformats.org/officeDocument/2006/relationships/slideLayout" Target="../slideLayouts/slideLayout140.xml"/><Relationship Id="rId2" Type="http://schemas.openxmlformats.org/officeDocument/2006/relationships/slideLayout" Target="../slideLayouts/slideLayout123.xml"/><Relationship Id="rId20" Type="http://schemas.openxmlformats.org/officeDocument/2006/relationships/slideLayout" Target="../slideLayouts/slideLayout141.xml"/><Relationship Id="rId21" Type="http://schemas.openxmlformats.org/officeDocument/2006/relationships/slideLayout" Target="../slideLayouts/slideLayout142.xml"/><Relationship Id="rId22" Type="http://schemas.openxmlformats.org/officeDocument/2006/relationships/slideLayout" Target="../slideLayouts/slideLayout143.xml"/><Relationship Id="rId23" Type="http://schemas.openxmlformats.org/officeDocument/2006/relationships/slideLayout" Target="../slideLayouts/slideLayout144.xml"/><Relationship Id="rId24" Type="http://schemas.openxmlformats.org/officeDocument/2006/relationships/slideLayout" Target="../slideLayouts/slideLayout145.xml"/><Relationship Id="rId25" Type="http://schemas.openxmlformats.org/officeDocument/2006/relationships/slideLayout" Target="../slideLayouts/slideLayout146.xml"/><Relationship Id="rId26" Type="http://schemas.openxmlformats.org/officeDocument/2006/relationships/slideLayout" Target="../slideLayouts/slideLayout147.xml"/><Relationship Id="rId27" Type="http://schemas.openxmlformats.org/officeDocument/2006/relationships/slideLayout" Target="../slideLayouts/slideLayout148.xml"/><Relationship Id="rId28" Type="http://schemas.openxmlformats.org/officeDocument/2006/relationships/slideLayout" Target="../slideLayouts/slideLayout149.xml"/><Relationship Id="rId29" Type="http://schemas.openxmlformats.org/officeDocument/2006/relationships/slideLayout" Target="../slideLayouts/slideLayout150.xml"/><Relationship Id="rId3" Type="http://schemas.openxmlformats.org/officeDocument/2006/relationships/slideLayout" Target="../slideLayouts/slideLayout124.xml"/><Relationship Id="rId30" Type="http://schemas.openxmlformats.org/officeDocument/2006/relationships/slideLayout" Target="../slideLayouts/slideLayout151.xml"/><Relationship Id="rId31" Type="http://schemas.openxmlformats.org/officeDocument/2006/relationships/slideLayout" Target="../slideLayouts/slideLayout152.xml"/><Relationship Id="rId32" Type="http://schemas.openxmlformats.org/officeDocument/2006/relationships/slideLayout" Target="../slideLayouts/slideLayout153.xml"/><Relationship Id="rId33" Type="http://schemas.openxmlformats.org/officeDocument/2006/relationships/slideLayout" Target="../slideLayouts/slideLayout154.xml"/><Relationship Id="rId34" Type="http://schemas.openxmlformats.org/officeDocument/2006/relationships/slideLayout" Target="../slideLayouts/slideLayout155.xml"/><Relationship Id="rId35" Type="http://schemas.openxmlformats.org/officeDocument/2006/relationships/slideLayout" Target="../slideLayouts/slideLayout156.xml"/><Relationship Id="rId36" Type="http://schemas.openxmlformats.org/officeDocument/2006/relationships/slideLayout" Target="../slideLayouts/slideLayout157.xml"/><Relationship Id="rId37" Type="http://schemas.openxmlformats.org/officeDocument/2006/relationships/slideLayout" Target="../slideLayouts/slideLayout158.xml"/><Relationship Id="rId38" Type="http://schemas.openxmlformats.org/officeDocument/2006/relationships/slideLayout" Target="../slideLayouts/slideLayout159.xml"/><Relationship Id="rId39" Type="http://schemas.openxmlformats.org/officeDocument/2006/relationships/slideLayout" Target="../slideLayouts/slideLayout160.xml"/><Relationship Id="rId4" Type="http://schemas.openxmlformats.org/officeDocument/2006/relationships/slideLayout" Target="../slideLayouts/slideLayout125.xml"/><Relationship Id="rId40" Type="http://schemas.openxmlformats.org/officeDocument/2006/relationships/slideLayout" Target="../slideLayouts/slideLayout161.xml"/><Relationship Id="rId41" Type="http://schemas.openxmlformats.org/officeDocument/2006/relationships/slideLayout" Target="../slideLayouts/slideLayout162.xml"/><Relationship Id="rId42" Type="http://schemas.openxmlformats.org/officeDocument/2006/relationships/slideLayout" Target="../slideLayouts/slideLayout163.xml"/><Relationship Id="rId43" Type="http://schemas.openxmlformats.org/officeDocument/2006/relationships/slideLayout" Target="../slideLayouts/slideLayout164.xml"/><Relationship Id="rId44" Type="http://schemas.openxmlformats.org/officeDocument/2006/relationships/slideLayout" Target="../slideLayouts/slideLayout165.xml"/><Relationship Id="rId45" Type="http://schemas.openxmlformats.org/officeDocument/2006/relationships/slideLayout" Target="../slideLayouts/slideLayout166.xml"/><Relationship Id="rId46" Type="http://schemas.openxmlformats.org/officeDocument/2006/relationships/slideLayout" Target="../slideLayouts/slideLayout167.xml"/><Relationship Id="rId47" Type="http://schemas.openxmlformats.org/officeDocument/2006/relationships/slideLayout" Target="../slideLayouts/slideLayout168.xml"/><Relationship Id="rId48" Type="http://schemas.openxmlformats.org/officeDocument/2006/relationships/slideLayout" Target="../slideLayouts/slideLayout169.xml"/><Relationship Id="rId49" Type="http://schemas.openxmlformats.org/officeDocument/2006/relationships/slideLayout" Target="../slideLayouts/slideLayout170.xml"/><Relationship Id="rId5" Type="http://schemas.openxmlformats.org/officeDocument/2006/relationships/slideLayout" Target="../slideLayouts/slideLayout126.xml"/><Relationship Id="rId50" Type="http://schemas.openxmlformats.org/officeDocument/2006/relationships/slideLayout" Target="../slideLayouts/slideLayout171.xml"/><Relationship Id="rId51" Type="http://schemas.openxmlformats.org/officeDocument/2006/relationships/slideLayout" Target="../slideLayouts/slideLayout172.xml"/><Relationship Id="rId52" Type="http://schemas.openxmlformats.org/officeDocument/2006/relationships/slideLayout" Target="../slideLayouts/slideLayout173.xml"/><Relationship Id="rId53" Type="http://schemas.openxmlformats.org/officeDocument/2006/relationships/slideLayout" Target="../slideLayouts/slideLayout174.xml"/><Relationship Id="rId54" Type="http://schemas.openxmlformats.org/officeDocument/2006/relationships/slideLayout" Target="../slideLayouts/slideLayout175.xml"/><Relationship Id="rId55" Type="http://schemas.openxmlformats.org/officeDocument/2006/relationships/slideLayout" Target="../slideLayouts/slideLayout176.xml"/><Relationship Id="rId56" Type="http://schemas.openxmlformats.org/officeDocument/2006/relationships/theme" Target="../theme/theme4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48E1DBA-FB7A-B0A5-5828-4BC7878E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CD61826-C1F9-323E-6D37-EAF68A140B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7AD3408-21DC-5728-E641-C4EB955B38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401869-30F3-4A87-B97E-5E0A036B6526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7FFE0CE-F186-5F79-8640-4276C8F890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7C936FE-5BB2-A064-E411-BC49615471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2C3798CA-0863-40E4-A103-D880515E2C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15215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9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82E9E4-0A0C-3DEB-0E93-E5B8D38DEE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87554C6-E97D-A9EE-5EF6-677660684C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EC8DD96-955B-0E70-CC99-82A2D3625B3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0804DEBB-697B-492F-8D49-C11FCE4185FC}" type="datetimeFigureOut">
              <a:rPr lang="ru-RU" smtClean="0"/>
              <a:pPr/>
              <a:t>09.06.2024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FEEBAD9-2FAD-9106-9094-32839C4F9F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D8B3652-18D8-E755-4E0A-35E122D0DC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Georgia" panose="02040502050405020303" pitchFamily="18" charset="0"/>
              </a:defRPr>
            </a:lvl1pPr>
          </a:lstStyle>
          <a:p>
            <a:fld id="{C07925E4-3CC1-453E-9EC2-F0D1052F1B61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07981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76" r:id="rId15"/>
    <p:sldLayoutId id="2147483677" r:id="rId16"/>
    <p:sldLayoutId id="2147483680" r:id="rId17"/>
    <p:sldLayoutId id="2147483681" r:id="rId18"/>
    <p:sldLayoutId id="2147483682" r:id="rId19"/>
    <p:sldLayoutId id="2147483684" r:id="rId20"/>
    <p:sldLayoutId id="2147483685" r:id="rId21"/>
    <p:sldLayoutId id="2147483686" r:id="rId22"/>
    <p:sldLayoutId id="2147483687" r:id="rId23"/>
    <p:sldLayoutId id="2147483688" r:id="rId24"/>
    <p:sldLayoutId id="2147483689" r:id="rId25"/>
    <p:sldLayoutId id="2147483690" r:id="rId26"/>
    <p:sldLayoutId id="2147483691" r:id="rId27"/>
    <p:sldLayoutId id="2147483692" r:id="rId28"/>
    <p:sldLayoutId id="2147483693" r:id="rId29"/>
    <p:sldLayoutId id="2147483694" r:id="rId30"/>
    <p:sldLayoutId id="2147483695" r:id="rId31"/>
    <p:sldLayoutId id="2147483696" r:id="rId32"/>
    <p:sldLayoutId id="2147483697" r:id="rId33"/>
    <p:sldLayoutId id="2147483698" r:id="rId34"/>
    <p:sldLayoutId id="2147483700" r:id="rId35"/>
    <p:sldLayoutId id="2147483701" r:id="rId36"/>
    <p:sldLayoutId id="2147483702" r:id="rId37"/>
    <p:sldLayoutId id="2147483703" r:id="rId38"/>
    <p:sldLayoutId id="2147483704" r:id="rId39"/>
    <p:sldLayoutId id="2147483705" r:id="rId40"/>
    <p:sldLayoutId id="2147483706" r:id="rId41"/>
    <p:sldLayoutId id="2147483707" r:id="rId42"/>
    <p:sldLayoutId id="2147483708" r:id="rId43"/>
    <p:sldLayoutId id="2147483709" r:id="rId44"/>
    <p:sldLayoutId id="2147483711" r:id="rId45"/>
    <p:sldLayoutId id="2147483712" r:id="rId46"/>
    <p:sldLayoutId id="2147483713" r:id="rId47"/>
    <p:sldLayoutId id="2147483714" r:id="rId48"/>
    <p:sldLayoutId id="2147483715" r:id="rId49"/>
    <p:sldLayoutId id="2147483716" r:id="rId50"/>
    <p:sldLayoutId id="2147483717" r:id="rId51"/>
    <p:sldLayoutId id="2147483718" r:id="rId52"/>
    <p:sldLayoutId id="2147483719" r:id="rId53"/>
    <p:sldLayoutId id="2147483720" r:id="rId54"/>
    <p:sldLayoutId id="2147483721" r:id="rId55"/>
    <p:sldLayoutId id="2147483722" r:id="rId56"/>
    <p:sldLayoutId id="2147483723" r:id="rId57"/>
    <p:sldLayoutId id="2147483724" r:id="rId58"/>
    <p:sldLayoutId id="2147483725" r:id="rId59"/>
    <p:sldLayoutId id="2147483726" r:id="rId60"/>
    <p:sldLayoutId id="2147483727" r:id="rId61"/>
    <p:sldLayoutId id="2147483728" r:id="rId62"/>
    <p:sldLayoutId id="2147483729" r:id="rId63"/>
    <p:sldLayoutId id="2147483730" r:id="rId64"/>
    <p:sldLayoutId id="2147483731" r:id="rId65"/>
    <p:sldLayoutId id="2147483732" r:id="rId66"/>
    <p:sldLayoutId id="2147483733" r:id="rId67"/>
    <p:sldLayoutId id="2147483734" r:id="rId68"/>
    <p:sldLayoutId id="2147483735" r:id="rId69"/>
    <p:sldLayoutId id="2147483736" r:id="rId70"/>
    <p:sldLayoutId id="2147483737" r:id="rId71"/>
    <p:sldLayoutId id="2147483738" r:id="rId72"/>
    <p:sldLayoutId id="2147483739" r:id="rId73"/>
    <p:sldLayoutId id="2147483740" r:id="rId74"/>
    <p:sldLayoutId id="2147483741" r:id="rId75"/>
    <p:sldLayoutId id="2147483742" r:id="rId76"/>
    <p:sldLayoutId id="2147483743" r:id="rId77"/>
    <p:sldLayoutId id="2147483744" r:id="rId78"/>
    <p:sldLayoutId id="2147483745" r:id="rId79"/>
    <p:sldLayoutId id="2147483746" r:id="rId80"/>
    <p:sldLayoutId id="2147483747" r:id="rId81"/>
    <p:sldLayoutId id="2147483748" r:id="rId82"/>
    <p:sldLayoutId id="2147483749" r:id="rId83"/>
    <p:sldLayoutId id="2147483750" r:id="rId84"/>
    <p:sldLayoutId id="2147483751" r:id="rId85"/>
    <p:sldLayoutId id="2147483752" r:id="rId86"/>
    <p:sldLayoutId id="2147483753" r:id="rId8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Georgia" panose="02040502050405020303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Georgia" panose="02040502050405020303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5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04142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  <p:sldLayoutId id="2147483766" r:id="rId12"/>
    <p:sldLayoutId id="2147483767" r:id="rId13"/>
    <p:sldLayoutId id="2147483768" r:id="rId14"/>
    <p:sldLayoutId id="2147483769" r:id="rId15"/>
    <p:sldLayoutId id="2147483770" r:id="rId16"/>
    <p:sldLayoutId id="2147483771" r:id="rId17"/>
    <p:sldLayoutId id="2147483772" r:id="rId18"/>
    <p:sldLayoutId id="2147483773" r:id="rId19"/>
    <p:sldLayoutId id="2147483774" r:id="rId20"/>
    <p:sldLayoutId id="2147483775" r:id="rId21"/>
    <p:sldLayoutId id="2147483776" r:id="rId22"/>
    <p:sldLayoutId id="2147483777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7598399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  <p:sldLayoutId id="2147483791" r:id="rId13"/>
    <p:sldLayoutId id="2147483792" r:id="rId14"/>
    <p:sldLayoutId id="2147483793" r:id="rId15"/>
    <p:sldLayoutId id="2147483794" r:id="rId16"/>
    <p:sldLayoutId id="2147483795" r:id="rId17"/>
    <p:sldLayoutId id="2147483796" r:id="rId18"/>
    <p:sldLayoutId id="2147483797" r:id="rId19"/>
    <p:sldLayoutId id="2147483798" r:id="rId20"/>
    <p:sldLayoutId id="2147483799" r:id="rId21"/>
    <p:sldLayoutId id="2147483800" r:id="rId22"/>
    <p:sldLayoutId id="2147483801" r:id="rId23"/>
    <p:sldLayoutId id="2147483802" r:id="rId24"/>
    <p:sldLayoutId id="2147483803" r:id="rId25"/>
    <p:sldLayoutId id="2147483804" r:id="rId26"/>
    <p:sldLayoutId id="2147483805" r:id="rId27"/>
    <p:sldLayoutId id="2147483806" r:id="rId28"/>
    <p:sldLayoutId id="2147483807" r:id="rId29"/>
    <p:sldLayoutId id="2147483808" r:id="rId30"/>
    <p:sldLayoutId id="2147483809" r:id="rId31"/>
    <p:sldLayoutId id="2147483810" r:id="rId32"/>
    <p:sldLayoutId id="2147483811" r:id="rId33"/>
    <p:sldLayoutId id="2147483812" r:id="rId34"/>
    <p:sldLayoutId id="2147483813" r:id="rId35"/>
    <p:sldLayoutId id="2147483814" r:id="rId36"/>
    <p:sldLayoutId id="2147483815" r:id="rId37"/>
    <p:sldLayoutId id="2147483816" r:id="rId38"/>
    <p:sldLayoutId id="2147483817" r:id="rId39"/>
    <p:sldLayoutId id="2147483818" r:id="rId40"/>
    <p:sldLayoutId id="2147483819" r:id="rId41"/>
    <p:sldLayoutId id="2147483820" r:id="rId42"/>
    <p:sldLayoutId id="2147483821" r:id="rId43"/>
    <p:sldLayoutId id="2147483822" r:id="rId44"/>
    <p:sldLayoutId id="2147483823" r:id="rId45"/>
    <p:sldLayoutId id="2147483824" r:id="rId46"/>
    <p:sldLayoutId id="2147483825" r:id="rId47"/>
    <p:sldLayoutId id="2147483826" r:id="rId48"/>
    <p:sldLayoutId id="2147483827" r:id="rId49"/>
    <p:sldLayoutId id="2147483828" r:id="rId50"/>
    <p:sldLayoutId id="2147483829" r:id="rId51"/>
    <p:sldLayoutId id="2147483830" r:id="rId52"/>
    <p:sldLayoutId id="2147483831" r:id="rId53"/>
    <p:sldLayoutId id="2147483832" r:id="rId54"/>
    <p:sldLayoutId id="2147483833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1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45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7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/>
          <p:nvPr/>
        </p:nvSpPr>
        <p:spPr>
          <a:xfrm>
            <a:off x="1035425" y="300495"/>
            <a:ext cx="10121150" cy="6257010"/>
          </a:xfrm>
          <a:custGeom>
            <a:avLst/>
            <a:gdLst>
              <a:gd name="connsiteX0" fmla="*/ 2633472 w 8459460"/>
              <a:gd name="connsiteY0" fmla="*/ 0 h 5229734"/>
              <a:gd name="connsiteX1" fmla="*/ 4949098 w 8459460"/>
              <a:gd name="connsiteY1" fmla="*/ 1368466 h 5229734"/>
              <a:gd name="connsiteX2" fmla="*/ 4976203 w 8459460"/>
              <a:gd name="connsiteY2" fmla="*/ 1424335 h 5229734"/>
              <a:gd name="connsiteX3" fmla="*/ 5006638 w 8459460"/>
              <a:gd name="connsiteY3" fmla="*/ 1383924 h 5229734"/>
              <a:gd name="connsiteX4" fmla="*/ 6510528 w 8459460"/>
              <a:gd name="connsiteY4" fmla="*/ 679704 h 5229734"/>
              <a:gd name="connsiteX5" fmla="*/ 8459460 w 8459460"/>
              <a:gd name="connsiteY5" fmla="*/ 2614867 h 5229734"/>
              <a:gd name="connsiteX6" fmla="*/ 6510528 w 8459460"/>
              <a:gd name="connsiteY6" fmla="*/ 4550030 h 5229734"/>
              <a:gd name="connsiteX7" fmla="*/ 5006638 w 8459460"/>
              <a:gd name="connsiteY7" fmla="*/ 3845811 h 5229734"/>
              <a:gd name="connsiteX8" fmla="*/ 4976203 w 8459460"/>
              <a:gd name="connsiteY8" fmla="*/ 3805399 h 5229734"/>
              <a:gd name="connsiteX9" fmla="*/ 4949098 w 8459460"/>
              <a:gd name="connsiteY9" fmla="*/ 3861268 h 5229734"/>
              <a:gd name="connsiteX10" fmla="*/ 2633472 w 8459460"/>
              <a:gd name="connsiteY10" fmla="*/ 5229734 h 5229734"/>
              <a:gd name="connsiteX11" fmla="*/ 0 w 8459460"/>
              <a:gd name="connsiteY11" fmla="*/ 2614867 h 5229734"/>
              <a:gd name="connsiteX12" fmla="*/ 2633472 w 8459460"/>
              <a:gd name="connsiteY12" fmla="*/ 0 h 52297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459460" h="5229734">
                <a:moveTo>
                  <a:pt x="2633472" y="0"/>
                </a:moveTo>
                <a:cubicBezTo>
                  <a:pt x="3633390" y="0"/>
                  <a:pt x="4503147" y="553346"/>
                  <a:pt x="4949098" y="1368466"/>
                </a:cubicBezTo>
                <a:lnTo>
                  <a:pt x="4976203" y="1424335"/>
                </a:lnTo>
                <a:lnTo>
                  <a:pt x="5006638" y="1383924"/>
                </a:lnTo>
                <a:cubicBezTo>
                  <a:pt x="5364101" y="953839"/>
                  <a:pt x="5905073" y="679704"/>
                  <a:pt x="6510528" y="679704"/>
                </a:cubicBezTo>
                <a:cubicBezTo>
                  <a:pt x="7586893" y="679704"/>
                  <a:pt x="8459460" y="1546106"/>
                  <a:pt x="8459460" y="2614867"/>
                </a:cubicBezTo>
                <a:cubicBezTo>
                  <a:pt x="8459460" y="3683628"/>
                  <a:pt x="7586893" y="4550030"/>
                  <a:pt x="6510528" y="4550030"/>
                </a:cubicBezTo>
                <a:cubicBezTo>
                  <a:pt x="5905073" y="4550030"/>
                  <a:pt x="5364101" y="4275895"/>
                  <a:pt x="5006638" y="3845811"/>
                </a:cubicBezTo>
                <a:lnTo>
                  <a:pt x="4976203" y="3805399"/>
                </a:lnTo>
                <a:lnTo>
                  <a:pt x="4949098" y="3861268"/>
                </a:lnTo>
                <a:cubicBezTo>
                  <a:pt x="4503147" y="4676388"/>
                  <a:pt x="3633390" y="5229734"/>
                  <a:pt x="2633472" y="5229734"/>
                </a:cubicBezTo>
                <a:cubicBezTo>
                  <a:pt x="1179046" y="5229734"/>
                  <a:pt x="0" y="4059018"/>
                  <a:pt x="0" y="2614867"/>
                </a:cubicBezTo>
                <a:cubicBezTo>
                  <a:pt x="0" y="1170716"/>
                  <a:pt x="1179046" y="0"/>
                  <a:pt x="2633472" y="0"/>
                </a:cubicBezTo>
                <a:close/>
              </a:path>
            </a:pathLst>
          </a:custGeom>
          <a:noFill/>
          <a:ln w="762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ID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343546" y="4006533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2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1204961" y="1363592"/>
            <a:ext cx="647488" cy="64748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13" name="Rectangle: Rounded Corners 41">
            <a:extLst>
              <a:ext uri="{FF2B5EF4-FFF2-40B4-BE49-F238E27FC236}">
                <a16:creationId xmlns:a16="http://schemas.microsoft.com/office/drawing/2014/main" id="{7BD46C0F-8E70-4085-AE4C-5F8C6E2FB40A}"/>
              </a:ext>
            </a:extLst>
          </p:cNvPr>
          <p:cNvSpPr/>
          <p:nvPr/>
        </p:nvSpPr>
        <p:spPr>
          <a:xfrm>
            <a:off x="8694102" y="5605785"/>
            <a:ext cx="261426" cy="261426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22522" y="2346025"/>
            <a:ext cx="6177904" cy="1325563"/>
          </a:xfrm>
        </p:spPr>
        <p:txBody>
          <a:bodyPr/>
          <a:lstStyle/>
          <a:p>
            <a:pPr algn="l"/>
            <a:r>
              <a:rPr lang="ru-RU" sz="4400" dirty="0">
                <a:solidFill>
                  <a:srgbClr val="262626"/>
                </a:solidFill>
                <a:latin typeface="Georgia Pro Black" panose="02040A02050405020203" pitchFamily="18" charset="0"/>
              </a:rPr>
              <a:t>НАЗВАНИЕ ПРЕЗЕНТАЦИИ</a:t>
            </a:r>
            <a:endParaRPr lang="en-ID" sz="4400" dirty="0">
              <a:solidFill>
                <a:srgbClr val="262626"/>
              </a:solidFill>
              <a:latin typeface="Georgia Pro Black" panose="02040A02050405020203" pitchFamily="18" charset="0"/>
            </a:endParaRPr>
          </a:p>
        </p:txBody>
      </p:sp>
      <p:pic>
        <p:nvPicPr>
          <p:cNvPr id="3" name="Picture Placeholder 2" descr="Zoology, Realism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353" b="35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030033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B95BE9-FD1E-B623-E53F-A9C20D00B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4800" b="1" dirty="0">
                <a:solidFill>
                  <a:srgbClr val="262626"/>
                </a:solidFill>
                <a:latin typeface="Georgia Pro Black" panose="02040A02050405020203" pitchFamily="18" charset="0"/>
              </a:rPr>
              <a:t>Заголовок слайда</a:t>
            </a:r>
            <a:endParaRPr lang="ru-RU" sz="4800" dirty="0">
              <a:solidFill>
                <a:srgbClr val="262626"/>
              </a:solidFill>
            </a:endParaRPr>
          </a:p>
        </p:txBody>
      </p:sp>
      <p:pic>
        <p:nvPicPr>
          <p:cNvPr id="3" name="Рисунок 2" descr="Zoology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8585" b="8585"/>
          <a:stretch>
            <a:fillRect/>
          </a:stretch>
        </p:blipFill>
        <p:spPr/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CD73975-CFC7-FC64-2417-74B23CEE7F55}"/>
              </a:ext>
            </a:extLst>
          </p:cNvPr>
          <p:cNvSpPr txBox="1"/>
          <p:nvPr/>
        </p:nvSpPr>
        <p:spPr>
          <a:xfrm>
            <a:off x="6096000" y="2671763"/>
            <a:ext cx="570547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1216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Zoology, Realism (3).tmp.png"/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/>
          <a:stretch>
            <a:fillRect/>
          </a:stretch>
        </p:blipFill>
        <p:spPr/>
      </p:pic>
      <p:sp>
        <p:nvSpPr>
          <p:cNvPr id="4" name="Заголовок 2">
            <a:extLst>
              <a:ext uri="{FF2B5EF4-FFF2-40B4-BE49-F238E27FC236}">
                <a16:creationId xmlns:a16="http://schemas.microsoft.com/office/drawing/2014/main" id="{852EAAC6-D58D-7E9D-459E-57A1686570AC}"/>
              </a:ext>
            </a:extLst>
          </p:cNvPr>
          <p:cNvSpPr txBox="1">
            <a:spLocks/>
          </p:cNvSpPr>
          <p:nvPr/>
        </p:nvSpPr>
        <p:spPr>
          <a:xfrm>
            <a:off x="268150" y="441118"/>
            <a:ext cx="4187825" cy="178435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8C0A0BF-092B-13D4-D43A-788E388BE74D}"/>
              </a:ext>
            </a:extLst>
          </p:cNvPr>
          <p:cNvSpPr txBox="1"/>
          <p:nvPr/>
        </p:nvSpPr>
        <p:spPr>
          <a:xfrm>
            <a:off x="127780" y="2630067"/>
            <a:ext cx="470773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05934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Zoology, Realism (2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l="10833" r="10833"/>
          <a:stretch>
            <a:fillRect/>
          </a:stretch>
        </p:blipFill>
        <p:spPr/>
      </p:pic>
      <p:sp>
        <p:nvSpPr>
          <p:cNvPr id="42" name="Rectangle 41">
            <a:extLst>
              <a:ext uri="{FF2B5EF4-FFF2-40B4-BE49-F238E27FC236}">
                <a16:creationId xmlns:a16="http://schemas.microsoft.com/office/drawing/2014/main" id="{7285E478-1EDE-4175-8A45-296799F2B0E5}"/>
              </a:ext>
            </a:extLst>
          </p:cNvPr>
          <p:cNvSpPr/>
          <p:nvPr/>
        </p:nvSpPr>
        <p:spPr>
          <a:xfrm>
            <a:off x="230294" y="298027"/>
            <a:ext cx="10749835" cy="6306688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A5F85AD0-1134-4304-AFF1-FD0FF8100C6B}"/>
              </a:ext>
            </a:extLst>
          </p:cNvPr>
          <p:cNvSpPr txBox="1"/>
          <p:nvPr/>
        </p:nvSpPr>
        <p:spPr>
          <a:xfrm>
            <a:off x="5532060" y="2231308"/>
            <a:ext cx="6413935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СПАСИБО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400" b="1" i="0" u="none" strike="noStrike" kern="1200" cap="none" spc="0" normalizeH="0" baseline="0" noProof="0" dirty="0">
                <a:ln>
                  <a:noFill/>
                </a:ln>
                <a:solidFill>
                  <a:srgbClr val="262626"/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ЗА ВНИМАНИЕ!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262626"/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966593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Тема Office">
  <a:themeElements>
    <a:clrScheme name="Другая 27">
      <a:dk1>
        <a:srgbClr val="636000"/>
      </a:dk1>
      <a:lt1>
        <a:srgbClr val="FFFFFF"/>
      </a:lt1>
      <a:dk2>
        <a:srgbClr val="636000"/>
      </a:dk2>
      <a:lt2>
        <a:srgbClr val="73701D"/>
      </a:lt2>
      <a:accent1>
        <a:srgbClr val="689100"/>
      </a:accent1>
      <a:accent2>
        <a:srgbClr val="566C1B"/>
      </a:accent2>
      <a:accent3>
        <a:srgbClr val="445E00"/>
      </a:accent3>
      <a:accent4>
        <a:srgbClr val="997B00"/>
      </a:accent4>
      <a:accent5>
        <a:srgbClr val="73621D"/>
      </a:accent5>
      <a:accent6>
        <a:srgbClr val="635000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89</TotalTime>
  <Words>135</Words>
  <Application>Microsoft Office PowerPoint</Application>
  <PresentationFormat>Широкоэкранный</PresentationFormat>
  <Paragraphs>24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</vt:i4>
      </vt:variant>
    </vt:vector>
  </HeadingPairs>
  <TitlesOfParts>
    <vt:vector size="18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Poppins</vt:lpstr>
      <vt:lpstr>Тема Office</vt:lpstr>
      <vt:lpstr>1_Тема Office</vt:lpstr>
      <vt:lpstr>Office Theme</vt:lpstr>
      <vt:lpstr>2_Тема Office</vt:lpstr>
      <vt:lpstr>НАЗВАНИЕ ПРЕЗЕНТАЦИИ</vt:lpstr>
      <vt:lpstr>Заголовок слайда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НАЗВАНИЕ ПРЕЗЕНТАЦИИ</dc:title>
  <dc:creator>Марусина Дарья</dc:creator>
  <cp:lastModifiedBy>Марусина Дарья</cp:lastModifiedBy>
  <cp:revision>11</cp:revision>
  <dcterms:created xsi:type="dcterms:W3CDTF">2024-04-10T15:26:27Z</dcterms:created>
  <dcterms:modified xsi:type="dcterms:W3CDTF">2024-06-09T10:32:53Z</dcterms:modified>
</cp:coreProperties>
</file>