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3344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68688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3980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43565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43897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6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4703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88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9909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0128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16078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9561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3956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19260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5025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6582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7965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61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74654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03112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44171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17826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91356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6483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1903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7917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624188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753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9650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3172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6014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85183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62158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70568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373917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3340045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601271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574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47673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85571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8854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40326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33272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5053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37628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62697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35260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466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13189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45107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100061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88569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332423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49786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5974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604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Steppe zone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Steppe zone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eppe zone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teppe zon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2024-06-30T18:06:43Z</dcterms:modified>
</cp:coreProperties>
</file>