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42133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62075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46152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1339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89774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85728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7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7782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846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0575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0983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232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5460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1128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310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6723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2141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5501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94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67851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48962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30434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03402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35202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5483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1451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99512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417904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231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1991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20790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5087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56208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041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569707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02494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421048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014191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0352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07589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53063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6287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63234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29829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64869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79697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18845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7685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9097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5281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84579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1608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3350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0494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06285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061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661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importance of living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importance of living organis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importance of living organism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importance of living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  <p:extLst>
      <p:ext uri="{BB962C8B-B14F-4D97-AF65-F5344CB8AC3E}">
        <p14:creationId xmlns:p14="http://schemas.microsoft.com/office/powerpoint/2010/main" val="3362304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2024-06-09T10:53:05Z</dcterms:modified>
</cp:coreProperties>
</file>