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734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0585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801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1238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2058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5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2321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7859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7246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369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49083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10586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6404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6202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22549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863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61129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22234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22354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61913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1864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6767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147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10557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8143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066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558860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26076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0010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3675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9971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34713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59661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954247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043971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365420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7549948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8378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89906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17914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2637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82634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58356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55485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3569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978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76991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63323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7871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13397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55644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34057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19762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36447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913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2679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meaning of animal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meaning of animal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meaning of animal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meaning of animal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2024-04-10T15:23:40Z</dcterms:created>
  <dcterms:modified xsi:type="dcterms:W3CDTF">2024-06-09T10:34:33Z</dcterms:modified>
</cp:coreProperties>
</file>