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418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7062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387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5051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4995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894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731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864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4694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434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473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5392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765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2399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42127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2806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94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755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4574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721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0484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72881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6250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6946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7315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4522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0907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2307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6721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6011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20130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97384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46981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423933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11721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7640502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766078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27434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89351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46163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7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27499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0611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75715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32066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91802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387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73734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8628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20578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16553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95170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6179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81467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4201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2142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importance of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importance of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importance of plants, Realism --seed 2092073 - @DariaMarusina (fast) (изменено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The importance of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2024-06-09T10:34:28Z</dcterms:modified>
</cp:coreProperties>
</file>