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0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167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1991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409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2210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4722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56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050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012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823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800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243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28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1649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3305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105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8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202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2662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01176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5364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972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8380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2140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6966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0400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9186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1368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085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45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306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25995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82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629097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83740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270369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5183896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1140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913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473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3685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45380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6864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1414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105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4847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122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4986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8702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191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7144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49406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2228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1067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551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0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meaning of food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meaning of food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meaning of food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meaning of food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2024-06-09T10:34:26Z</dcterms:modified>
</cp:coreProperties>
</file>