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2541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7833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6090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49505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82372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3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228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54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7375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644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4253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1813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4599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607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0066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4932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8868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84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8724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39485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01925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3070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8673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9335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472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89371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164930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472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7607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2769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6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4165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53823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6458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198607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73425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735197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426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2091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93281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57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4692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9090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68418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57797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8241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56446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653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9815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83186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7120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0317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4387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0489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0640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514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mportance of respiratory orga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mportance of respiratory organs, Realism - @DariaMarusina (fast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mportance of respiratory orga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importance of respiratory org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2024-06-09T10:34:25Z</dcterms:modified>
</cp:coreProperties>
</file>