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092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6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43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353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4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197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718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184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136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14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17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923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216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218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40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975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52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953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7072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528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1959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061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292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915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371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4373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244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942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318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3327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0975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22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4028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511043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677770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47241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8333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59618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6274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241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618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2241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5515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41149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75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3800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2894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7693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5886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9700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0332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312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4735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81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56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meaning of insec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meaning of insec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meaning of insec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meaning of insec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2024-06-09T10:34:22Z</dcterms:modified>
</cp:coreProperties>
</file>