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7180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46942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7584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52987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15716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6132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29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5989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4427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81227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5344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6029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75451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8863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7818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5284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07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21806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92530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00501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71643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2384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3445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558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26513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143710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626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9906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3769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19479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2696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10334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024253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2546568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7118547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89523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579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5741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73632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496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01733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17417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048740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70874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11568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76485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151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78158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40834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16831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28294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83619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262387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342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365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importance of photosynthesi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importance of photosynthesis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importance of photosynthesi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The importance of photosynthesi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2024-06-09T10:34:20Z</dcterms:modified>
</cp:coreProperties>
</file>