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057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3399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43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6070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8650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8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67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016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66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712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848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791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8525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756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4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59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484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3357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5297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1712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1309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8890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057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040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6683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20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41767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625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321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5258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920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5265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2567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7460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166837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555014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13474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2776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5362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42480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9654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2933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30346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2046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40837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457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4803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03669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7032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82147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20956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25640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9386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7432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813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6663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Человеческое лицо, искусство, дым&#10;&#10;Автоматически созданное описание">
            <a:extLst>
              <a:ext uri="{FF2B5EF4-FFF2-40B4-BE49-F238E27FC236}">
                <a16:creationId xmlns:a16="http://schemas.microsoft.com/office/drawing/2014/main" id="{AB4E4CD4-FB53-B979-AF51-76FAE96801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E74F380A-3D5C-1BE6-981B-47BB6C6670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искусство, дым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64CBF43-2931-13C4-890A-C05A21624B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рисунок, картин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F25FCB-85CA-FAC8-D3FA-9628DF08E7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4</cp:revision>
  <dcterms:created xsi:type="dcterms:W3CDTF">2024-04-10T15:24:22Z</dcterms:created>
  <dcterms:modified xsi:type="dcterms:W3CDTF">2024-06-28T20:56:13Z</dcterms:modified>
</cp:coreProperties>
</file>