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9"/>
  </p:notesMasterIdLst>
  <p:sldIdLst>
    <p:sldId id="256" r:id="rId4"/>
    <p:sldId id="261" r:id="rId5"/>
    <p:sldId id="264" r:id="rId6"/>
    <p:sldId id="265" r:id="rId7"/>
    <p:sldId id="2040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notesMaster" Target="notesMasters/notesMaster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23BFD-CCD9-4B26-985B-7C7BFECA9B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3F246-3B36-4814-8989-6C20EC596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477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20441D-D6E2-378E-7AE3-2C7AAEED6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049B3E-44EF-0EE2-0BC5-CE747466C0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BF88D4-BFE6-64AD-842A-7AC934488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5C2126-0F32-DF51-83B1-2480BDBB8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5730F9-AB3E-4647-3DF7-A38581F65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068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989BD-246D-F434-E451-F70E8CBD2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22DC23-69B5-6874-6035-A8DCD7B7A8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9E3819-60FE-4A84-F98E-5B7A32C42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0F4A22-21E9-BD03-0120-16E0D1FB4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DAE70E-811B-1635-9722-9EE940B6D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420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8AB06B3-3809-5282-273F-4A9B43BA24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B793E46-A879-BAA5-136E-440803383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57ED51-3BA7-0DE0-7A68-61062828C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146C8E-4C03-2E30-D939-B2C400CD4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4893DB-185D-E95C-7BDD-B30722BE0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795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318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664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935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441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905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449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102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656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3A1C87-0695-121F-1BD6-FAC0D7BC2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544E06-C8F1-5BA2-C279-DEB0AF4DB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EBFCBC-575F-AF7E-F3E7-BC5BA1DCA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9D0EAC-7A7D-E249-6F9E-D4953FA1D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05CE00-A5F8-A301-BC7B-2451399F1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1343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542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67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4142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539896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60638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55998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273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97238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999383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2524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B45707-41DF-0721-72CF-1355C9740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48FF35-CA37-E82B-3B9F-DE8283BCF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8AD52E-8346-9297-1768-E3DFEF53B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2D638D-A73F-2B87-05A3-3B34F0682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A17A7D-BC3B-855B-C55A-F67EA0498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5950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0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6336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5114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90529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23701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928063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41242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534585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385788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120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D5D59-DCA4-3CA4-F1AA-A591D5A89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D781F8-70CD-FDF6-CE55-F712F89C87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FD5B77-E0A4-ADAE-4B19-21D2B454A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91D544-C152-AC1D-9B27-510E08A66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E133B0-D78D-C645-1FCD-A40CBC725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CB7F0E-5197-1789-2658-21A800A1F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1183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3403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30084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15274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45397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340003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38821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66161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79329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92347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510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713025-9FCE-95AB-85C9-CFF25401C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15A9C5-E105-C368-DFBB-ED4B207CE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F21777-2B49-71E7-6BE2-E10687C814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28BA5C-363E-D92B-CD01-D8573A620D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52383-1503-63FA-329D-0A6C51960B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62FA6E9-EB3D-07E8-BDEE-24236BFEF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443343F-BC00-E5AC-BF79-E1F1433BE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B60A5C0-D2AD-C664-71F2-DC27CF6C7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0363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54803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718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229568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023188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106736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1931070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27638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36119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40768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8197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176CA-CCEB-97F4-CB0A-F5BD8C227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C436924-FCB8-C715-D2BA-B903ECF96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75FA43-5C19-7055-5F3B-6E9413AE6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325E417-5075-E092-E388-4715CBCD6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7999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19953049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50297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307986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427332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132020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2845406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2972629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46367695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1796166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41211819"/>
      </p:ext>
    </p:extLst>
  </p:cSld>
  <p:clrMapOvr>
    <a:masterClrMapping/>
  </p:clrMapOvr>
  <p:transition spd="slow" advTm="2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A46D3AB-2D74-26FB-4FE5-3A9766EA1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CE9B6D-B1B0-D4B3-E3FA-C68583BFF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5374FF-D1A1-AF93-BC37-8DB1E53F0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3295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87861983"/>
      </p:ext>
    </p:extLst>
  </p:cSld>
  <p:clrMapOvr>
    <a:masterClrMapping/>
  </p:clrMapOvr>
  <p:transition spd="slow" advTm="2000">
    <p:blinds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9710242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8301243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3544425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004180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9390443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8998319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4573902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1752652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39022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7782A0-AB4A-410A-4218-3C2966560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02BC45-210F-6BA7-EA18-E3EE83016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D992BF-A6D7-FF58-5108-978E7D773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6A150F-B6D4-AED4-7480-46D3EE0C6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40B7C6-621D-DECB-F236-D6850D82B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9C2D8A-8899-93C6-F4DD-7C48EEB9E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01323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4407015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2871449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106325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7282147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7497955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0070005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6274086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116278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09797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7B0E08-5090-7B88-DCFD-6A135EFED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D0D796-E0D9-BBC5-C4FE-FA5BE2A41C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F8FC48-870C-6719-8C2D-C90B93886B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5D7221-F7C5-624C-D54F-79916B02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2B39D1-EE89-D313-455C-70F6BBB1C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349004-59E9-2E03-0ED0-8E3AFDEC9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315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theme" Target="../theme/theme2.xml"/><Relationship Id="rId24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62.xml"/><Relationship Id="rId3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66.xml"/><Relationship Id="rId34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0.xml"/><Relationship Id="rId38" Type="http://schemas.openxmlformats.org/officeDocument/2006/relationships/slideLayout" Target="../slideLayouts/slideLayout71.xml"/><Relationship Id="rId3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73.xml"/><Relationship Id="rId41" Type="http://schemas.openxmlformats.org/officeDocument/2006/relationships/slideLayout" Target="../slideLayouts/slideLayout74.xml"/><Relationship Id="rId42" Type="http://schemas.openxmlformats.org/officeDocument/2006/relationships/slideLayout" Target="../slideLayouts/slideLayout75.xml"/><Relationship Id="rId43" Type="http://schemas.openxmlformats.org/officeDocument/2006/relationships/slideLayout" Target="../slideLayouts/slideLayout76.xml"/><Relationship Id="rId44" Type="http://schemas.openxmlformats.org/officeDocument/2006/relationships/slideLayout" Target="../slideLayouts/slideLayout77.xml"/><Relationship Id="rId45" Type="http://schemas.openxmlformats.org/officeDocument/2006/relationships/slideLayout" Target="../slideLayouts/slideLayout78.xml"/><Relationship Id="rId46" Type="http://schemas.openxmlformats.org/officeDocument/2006/relationships/slideLayout" Target="../slideLayouts/slideLayout79.xml"/><Relationship Id="rId47" Type="http://schemas.openxmlformats.org/officeDocument/2006/relationships/slideLayout" Target="../slideLayouts/slideLayout80.xml"/><Relationship Id="rId48" Type="http://schemas.openxmlformats.org/officeDocument/2006/relationships/slideLayout" Target="../slideLayouts/slideLayout81.xml"/><Relationship Id="rId49" Type="http://schemas.openxmlformats.org/officeDocument/2006/relationships/slideLayout" Target="../slideLayouts/slideLayout82.xml"/><Relationship Id="rId5" Type="http://schemas.openxmlformats.org/officeDocument/2006/relationships/slideLayout" Target="../slideLayouts/slideLayout38.xml"/><Relationship Id="rId50" Type="http://schemas.openxmlformats.org/officeDocument/2006/relationships/slideLayout" Target="../slideLayouts/slideLayout83.xml"/><Relationship Id="rId51" Type="http://schemas.openxmlformats.org/officeDocument/2006/relationships/slideLayout" Target="../slideLayouts/slideLayout84.xml"/><Relationship Id="rId52" Type="http://schemas.openxmlformats.org/officeDocument/2006/relationships/slideLayout" Target="../slideLayouts/slideLayout85.xml"/><Relationship Id="rId53" Type="http://schemas.openxmlformats.org/officeDocument/2006/relationships/slideLayout" Target="../slideLayouts/slideLayout86.xml"/><Relationship Id="rId54" Type="http://schemas.openxmlformats.org/officeDocument/2006/relationships/slideLayout" Target="../slideLayouts/slideLayout87.xml"/><Relationship Id="rId55" Type="http://schemas.openxmlformats.org/officeDocument/2006/relationships/slideLayout" Target="../slideLayouts/slideLayout88.xml"/><Relationship Id="rId56" Type="http://schemas.openxmlformats.org/officeDocument/2006/relationships/theme" Target="../theme/theme3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B5DCCA-46B3-E2E8-0771-A6814D5C0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7CBC2E-AB68-C9D9-B5E0-1345A3965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558F27-05B4-AC9C-B123-BE9B67AD1D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419241-7320-1936-A1A0-562AEACC36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1B5FC4-E566-874F-A9CE-81521E5819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003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09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743024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21" r:id="rId38"/>
    <p:sldLayoutId id="2147483722" r:id="rId39"/>
    <p:sldLayoutId id="2147483723" r:id="rId40"/>
    <p:sldLayoutId id="2147483724" r:id="rId41"/>
    <p:sldLayoutId id="2147483725" r:id="rId42"/>
    <p:sldLayoutId id="2147483726" r:id="rId43"/>
    <p:sldLayoutId id="2147483727" r:id="rId44"/>
    <p:sldLayoutId id="2147483728" r:id="rId45"/>
    <p:sldLayoutId id="2147483729" r:id="rId46"/>
    <p:sldLayoutId id="2147483730" r:id="rId47"/>
    <p:sldLayoutId id="2147483731" r:id="rId48"/>
    <p:sldLayoutId id="2147483732" r:id="rId49"/>
    <p:sldLayoutId id="2147483733" r:id="rId50"/>
    <p:sldLayoutId id="2147483734" r:id="rId51"/>
    <p:sldLayoutId id="2147483735" r:id="rId52"/>
    <p:sldLayoutId id="2147483736" r:id="rId53"/>
    <p:sldLayoutId id="2147483737" r:id="rId54"/>
    <p:sldLayoutId id="214748373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4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4" name="Рисунок 3" descr="The importance of biology, Realism (2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D9B3DA-0D69-E233-CB09-546A5EF75C93}"/>
              </a:ext>
            </a:extLst>
          </p:cNvPr>
          <p:cNvSpPr txBox="1">
            <a:spLocks/>
          </p:cNvSpPr>
          <p:nvPr/>
        </p:nvSpPr>
        <p:spPr>
          <a:xfrm>
            <a:off x="331981" y="524462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BFDCDD-BBCE-2C90-0951-7693BF9D9ABA}"/>
              </a:ext>
            </a:extLst>
          </p:cNvPr>
          <p:cNvSpPr txBox="1"/>
          <p:nvPr/>
        </p:nvSpPr>
        <p:spPr>
          <a:xfrm>
            <a:off x="271114" y="1524134"/>
            <a:ext cx="557192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The importance of biology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34" b="1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1935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C0D677-2B34-96A7-702C-0A607C26058E}"/>
              </a:ext>
            </a:extLst>
          </p:cNvPr>
          <p:cNvSpPr txBox="1">
            <a:spLocks/>
          </p:cNvSpPr>
          <p:nvPr/>
        </p:nvSpPr>
        <p:spPr>
          <a:xfrm>
            <a:off x="6529027" y="499295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E8E0F-D8C4-D01D-27AF-B9BB1A4A0EDB}"/>
              </a:ext>
            </a:extLst>
          </p:cNvPr>
          <p:cNvSpPr txBox="1"/>
          <p:nvPr/>
        </p:nvSpPr>
        <p:spPr>
          <a:xfrm>
            <a:off x="6216242" y="1473800"/>
            <a:ext cx="569157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The importance of biology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9455" r="94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82954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СПАСИБО ЗА ВНИМАНИЕ!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5" name="Рисунок 4" descr="The importance of biology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8</cp:revision>
  <dcterms:created xsi:type="dcterms:W3CDTF">2024-04-10T15:24:22Z</dcterms:created>
  <dcterms:modified xsi:type="dcterms:W3CDTF">2024-06-09T10:34:13Z</dcterms:modified>
</cp:coreProperties>
</file>