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7876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73569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3057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2384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7875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5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0204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29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2634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6415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5170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9975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3377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8313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587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1891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50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20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2796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513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00036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5566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6412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2128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5079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24275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273164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83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8874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9460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7741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1821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70727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860574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22542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23069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01387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8927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3706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5865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369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9495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2009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7773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4924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0662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30411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833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18101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2912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45572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11583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24887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0731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883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200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importance of bacter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The importance of bacteria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mportance of bacteria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importance of bacteria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2024-06-09T14:03:20Z</dcterms:modified>
</cp:coreProperties>
</file>