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2666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00978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3032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38591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90626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6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8051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36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9540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648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904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2166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6420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28475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7987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066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9171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4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04787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31662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55108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26580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7252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6065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1331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58923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500799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77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1080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1744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1278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24326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47486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855387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684436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005528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66713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573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339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88792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040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99917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41494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82721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06288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39395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79209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5379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88595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98032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09740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0415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95552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72873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470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648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Cereal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Cereals, Realism 2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ereals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ereals, Realism (2) 2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2024-06-09T15:15:12Z</dcterms:modified>
</cp:coreProperties>
</file>