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0180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4145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36379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88945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18826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89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91486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09546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745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0307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3246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33608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718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47199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0311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7429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69210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3410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300916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90166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616805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50922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11842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50657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9393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3200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2898300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94425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35635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51930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88871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203781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72813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7471242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8907632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459530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451918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95787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994613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96623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48601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26378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595775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31539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71501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6349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29908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02910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856104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92232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3440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640310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768208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92111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8744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84603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3" name="Рисунок 2" descr="Изображение выглядит как натюрморт, в помещении, еда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C454022C-820B-850E-30ED-9C17B0227F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Легкая закуска, выпечка, Пища, которую едят руками, пончик&#10;&#10;Автоматически созданное описание">
            <a:extLst>
              <a:ext uri="{FF2B5EF4-FFF2-40B4-BE49-F238E27FC236}">
                <a16:creationId xmlns:a16="http://schemas.microsoft.com/office/drawing/2014/main" id="{345F733C-74EE-9531-E51E-B59678A37D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" b="13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5" name="Рисунок 4" descr="Изображение выглядит как еда, в помещении, фрукт, Легкая закуска&#10;&#10;Автоматически созданное описание">
            <a:extLst>
              <a:ext uri="{FF2B5EF4-FFF2-40B4-BE49-F238E27FC236}">
                <a16:creationId xmlns:a16="http://schemas.microsoft.com/office/drawing/2014/main" id="{AD978D64-B2FE-C994-3754-A3B7F00703A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6" r="94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4" name="Рисунок 3" descr="Изображение выглядит как в помещении, еда, миска&#10;&#10;Автоматически созданное описание">
            <a:extLst>
              <a:ext uri="{FF2B5EF4-FFF2-40B4-BE49-F238E27FC236}">
                <a16:creationId xmlns:a16="http://schemas.microsoft.com/office/drawing/2014/main" id="{3578C4C2-4A69-0710-FD8D-77D5ED58A77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2024-04-10T15:24:22Z</dcterms:created>
  <dcterms:modified xsi:type="dcterms:W3CDTF">2024-06-23T11:58:13Z</dcterms:modified>
</cp:coreProperties>
</file>