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060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7966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5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7949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8003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8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682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602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294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445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461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415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2148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424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64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82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749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7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139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4354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8123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2024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215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939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899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704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57551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349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617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522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956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8763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01967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83818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265433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5854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464836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44713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53149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84350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429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2633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42180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93504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8635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270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28568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27337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3377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97664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6226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64464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44359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35433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511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727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Winter Garden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inter Garde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inter Garde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Winter Garde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2024-04-10T15:24:22Z</dcterms:created>
  <dcterms:modified xsi:type="dcterms:W3CDTF">2024-06-09T15:06:07Z</dcterms:modified>
</cp:coreProperties>
</file>