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932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2332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276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5701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9145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4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2059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90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172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034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209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257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268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82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376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48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438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1389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61147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8397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4163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627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810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996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324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469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84740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5192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70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5169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07367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7693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1877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914755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211627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868315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639166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67201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40158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5316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2840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85194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17304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2497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4906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756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57384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30373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68351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67088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46753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4736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03994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19208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655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838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rane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rane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ran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ran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2024-06-09T14:23:16Z</dcterms:modified>
</cp:coreProperties>
</file>