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02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5914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208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344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812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3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875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34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158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886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090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298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112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354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126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40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015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363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0801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7215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606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5604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153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30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403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196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71287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534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397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578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565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666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95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917072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294214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20572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787979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168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096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21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666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5195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632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972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9521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057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586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674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2755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9337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921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449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2439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0883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5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746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life cycle of a cell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ife cycle of a cel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ife cycle of a cell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life cycle of a cell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2024-06-09T15:10:43Z</dcterms:modified>
</cp:coreProperties>
</file>