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5059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12765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7274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01617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30546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8516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1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6032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3175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8159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4277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9191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63957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6609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801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6939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951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8229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8210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9673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73675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0859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6410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4955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89753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901179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230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6566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5659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4092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321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0431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0483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59223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7719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47565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080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1264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7620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45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4376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387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1302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4528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90098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0470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23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75408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2246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499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99033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62424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237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6384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839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cycl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cycle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cycl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Life cycl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2024-06-09T13:52:05Z</dcterms:modified>
</cp:coreProperties>
</file>