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8063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66382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70637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73144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28275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860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93826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44516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6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20772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86012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70313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23487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7833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22746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9418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9381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6736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58480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52560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9200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73080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6668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04111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7532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77481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945805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00924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10485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40387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5368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32295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330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735817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901516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9077913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6976362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47425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91713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42440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3045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73179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41007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11753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71744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2878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88460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85988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86032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51308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28827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62299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53607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10712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6915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3017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Vital activity of plant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Vital activity of plan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Vital activity of plant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Vital activity of plant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2024-04-10T15:24:22Z</dcterms:created>
  <dcterms:modified xsi:type="dcterms:W3CDTF">2024-06-09T14:58:15Z</dcterms:modified>
</cp:coreProperties>
</file>