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847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293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824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3804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0305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1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023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321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083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824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055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89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389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1318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53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99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117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743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899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2301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147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6378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557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284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144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149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20738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162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15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294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063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838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27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24408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75470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97583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00431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9911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49381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24343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94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79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6942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50140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20049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530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0366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89496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9585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052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4935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8679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390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340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352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906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ital activity of bacteri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l activity of bacteria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l activity of bacteri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ital activity of bacteri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2024-06-09T11:28:19Z</dcterms:modified>
</cp:coreProperties>
</file>