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152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4183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399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8597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291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55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570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055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979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6429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6854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437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2972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4668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4887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818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091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5642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5679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8013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9531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5959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2289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1479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8274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49782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6517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9911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3849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5232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0189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40335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6936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867654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201426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2010563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7698234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68632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5253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40797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1132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17024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78697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778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77358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87954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170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62725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31350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8730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309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71078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74595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39914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271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2329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Life of plant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Life of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Life of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Life of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2024-06-09T14:39:57Z</dcterms:modified>
</cp:coreProperties>
</file>