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8061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11159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8338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06488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95592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0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4784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278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3529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9374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7539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8914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8486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98375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47307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50972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302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994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90422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58175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29464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87553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4532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5463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54751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01836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4292402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44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74956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5886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7136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21815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58373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596276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215144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295575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186326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7687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58320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82578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1234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14530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81456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624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6399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47376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43995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6832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84179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87247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9815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37506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19979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05649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3064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2882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fe on Earth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fe on Earth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fe on Earth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Life on Eart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2024-06-09T13:44:49Z</dcterms:modified>
</cp:coreProperties>
</file>