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11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9405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424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7320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0695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301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155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5947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6151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1946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343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054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975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4824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4877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68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847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676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79180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03345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94392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555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59708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9272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69783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702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142796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438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6327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7982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1379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3498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42609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481469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628217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336804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876112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03436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69057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9819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1116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81200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42546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30847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93245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051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79065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32424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81779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11171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51932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00915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02144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41996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42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6073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life of bacteria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life of bacteria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life of bacteria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life of bacteria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2024-04-10T15:23:40Z</dcterms:created>
  <dcterms:modified xsi:type="dcterms:W3CDTF">2024-06-09T13:47:37Z</dcterms:modified>
</cp:coreProperties>
</file>