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6939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82117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1853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42423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0119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81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583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825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288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9576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4307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5500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5129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7869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7190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950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368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261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16778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336402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292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79128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2452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5598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3729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898266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84722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8026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2404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802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990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17940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3800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052703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657925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33498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6875740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5589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4444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1842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5327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6283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713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03021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68142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5415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64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3487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92324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45996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55624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42939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53772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15109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773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02.07.2024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0170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грибок&#10;&#10;Автоматически созданное описание">
            <a:extLst>
              <a:ext uri="{FF2B5EF4-FFF2-40B4-BE49-F238E27FC236}">
                <a16:creationId xmlns:a16="http://schemas.microsoft.com/office/drawing/2014/main" id="{0460208E-AA38-F89F-1E0B-EA32046ED9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Living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8" name="Рисунок 7" descr="Изображение выглядит как искусство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1C8F5B8E-7000-EFE7-B6F0-95877A562E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Living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29</cp:revision>
  <dcterms:created xsi:type="dcterms:W3CDTF">2023-03-18T17:58:05Z</dcterms:created>
  <dcterms:modified xsi:type="dcterms:W3CDTF">2024-07-01T21:55:45Z</dcterms:modified>
</cp:coreProperties>
</file>