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36610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85204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5182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30486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3055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12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9169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4460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89659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110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553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163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69552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86259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34627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9050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640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6577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55456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31918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96723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49526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67175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4246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39980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3002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574191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8022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8783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81122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66904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21044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89143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840858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377728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2386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640266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08009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6598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61306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4142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71838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08474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30751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48767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9965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20884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41953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35236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70256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90471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56524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58992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69492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56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61555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Living cell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Living cell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Living cell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Living cell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3</cp:revision>
  <dcterms:created xsi:type="dcterms:W3CDTF">2024-04-10T15:23:40Z</dcterms:created>
  <dcterms:modified xsi:type="dcterms:W3CDTF">2024-06-09T15:10:37Z</dcterms:modified>
</cp:coreProperties>
</file>