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234080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36333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81806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398442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600499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291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60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6593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7255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610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9593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3798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08551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293670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0550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01990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0003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76380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75041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31118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7926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59933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87036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4954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553325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6723205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84960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56120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30455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57260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20266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935152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92274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8823913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21171112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0666308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72333829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156577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388629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980289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849364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17604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996313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501305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57416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0328460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2193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230163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036471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88460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7960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69248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3612891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1059355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63703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4383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An animal organism, Realism (3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n animal organism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An animal organism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An animal organism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2024-06-09T14:10:44Z</dcterms:modified>
</cp:coreProperties>
</file>