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927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1036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897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239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3842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387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890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135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41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8055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793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7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674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60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5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57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390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8810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8446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522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1023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039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553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160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899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63891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939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695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316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0434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0960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4525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462245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214908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133463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561188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8778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7764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4751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991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1899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7371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6589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03468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95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3104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3543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85263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4172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06473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132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39191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2747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230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344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Animals listed in the Red Book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nimals listed in the Red Book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nimals listed in the Red Book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Animals listed in the Red Book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2024-06-09T14:05:56Z</dcterms:modified>
</cp:coreProperties>
</file>