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591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6661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466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655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7189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289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201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7448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321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4632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289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659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6173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2756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8895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8575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732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83083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5099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9254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8967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04077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8684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7949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26901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34452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6901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3139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60021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36565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2133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6656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60451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885466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179165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0540191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1092850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8451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01176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17909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8152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14318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31554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59148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3884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78079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7992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93151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28529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44277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06049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30145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92221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74847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976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94026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Animals of our planet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Animals of our planet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Animals of our planet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Animals of our planet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27</cp:revision>
  <dcterms:created xsi:type="dcterms:W3CDTF">2023-03-18T17:58:05Z</dcterms:created>
  <dcterms:modified xsi:type="dcterms:W3CDTF">2024-06-09T14:10:47Z</dcterms:modified>
</cp:coreProperties>
</file>