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5159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5939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0154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00925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83678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6834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446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2556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6501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1775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2787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2027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25077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2619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0413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5766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475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13124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44016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19823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5839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1845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194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2374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92739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1746892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83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7433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0818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3855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741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2282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439614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336165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997962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252793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9433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49331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81858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040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37867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92927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44602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5860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6123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34464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7771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15365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24453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34361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67592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03028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0674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8370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78895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s of our reg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s of our region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s of our reg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nimals of our reg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2024-06-09T15:03:26Z</dcterms:modified>
</cp:coreProperties>
</file>