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9768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2530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7115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67300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97983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8744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078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4389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9738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2748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10031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7899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89185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2192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3523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1103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252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2046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56871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54512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7741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6651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5664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3083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67666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02298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777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8732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75826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7805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79592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9839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690927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456588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989621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64179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5087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9013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7637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3906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25029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79141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35944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1032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47183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6408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7006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62780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64040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2283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57421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48735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82228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1924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3645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Animals and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Animals and plant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s and plants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nimals and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2024-06-09T15:01:29Z</dcterms:modified>
</cp:coreProperties>
</file>