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4566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30274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5927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10307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998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020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0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6090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498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2636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9698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4133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81828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9567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7244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9003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041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94730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5059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7240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98733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1709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7390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7863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31016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124314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579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549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716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8671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0865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1829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555247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501920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95207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021966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810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8592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22763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093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5384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8179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04121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01138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17286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06501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2880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12267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03075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81984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23617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4399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97365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94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206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Animals and plants of the Red Book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Animals and plants of the Red Book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 and plants of the Red Book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nimals and plants of the Red Book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2024-06-09T15:01:26Z</dcterms:modified>
</cp:coreProperties>
</file>