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4538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50393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6420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8355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50410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998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535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3240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7991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5887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3248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5459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5973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91326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80453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9785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069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5244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05353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77814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55342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5863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47098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89979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44082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80467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8039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38516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49131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84302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1328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339589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877033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9306965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39655067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4763264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4016538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46618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60080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588271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88093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947479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47784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58939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18202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789473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438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47733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98055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28837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516621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7240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69873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546588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249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519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Animals and bird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Animals and bird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Animals and bird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Animals and bird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27</cp:revision>
  <dcterms:created xsi:type="dcterms:W3CDTF">2023-03-18T17:58:05Z</dcterms:created>
  <dcterms:modified xsi:type="dcterms:W3CDTF">2024-06-09T14:10:52Z</dcterms:modified>
</cp:coreProperties>
</file>