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40945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39377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61353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85863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25321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3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5267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292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037904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6530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6863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5376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22549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0529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8262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60992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7256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2908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65235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64460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23785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41152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4392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036644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090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309659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790157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75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998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18642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740825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86145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59695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2663572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4776072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6207384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2892883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2956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984506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17812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980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308804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06816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83614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124994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485182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022211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8552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79765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25742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540998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2273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74677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097697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2611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41197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ls and their structure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ls and their structure, Realism (3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ls and their structure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Animals and their structure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2024-06-09T15:03:30Z</dcterms:modified>
</cp:coreProperties>
</file>