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8349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99426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9470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78040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15237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9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9870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57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0526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4488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8075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3368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0818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0392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1101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8192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8077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6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2404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83555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61500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0344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626504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681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5902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41938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364684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69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643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098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7161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15002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11306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484207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37752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28639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6500042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223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3909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33979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6840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07460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9830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71029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87659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84404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34694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302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77816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22866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073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54941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18944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78893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7530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419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A living corner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A living corner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 living corner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living corner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2024-06-09T15:15:16Z</dcterms:modified>
</cp:coreProperties>
</file>