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651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205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219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356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9903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4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50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81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557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600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161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19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9406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89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365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9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070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62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3763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2043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5059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84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376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33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66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550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450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718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429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024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674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1859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673290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396921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48931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438564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966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3713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9832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9479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316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9476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5778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4422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5067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41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5495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9604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1119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0110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3879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9958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2255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82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482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Living and inanimate natur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Living and inanimate na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Living and inanimate na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Living and inanimate na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23</cp:revision>
  <dcterms:created xsi:type="dcterms:W3CDTF">2023-03-18T17:58:05Z</dcterms:created>
  <dcterms:modified xsi:type="dcterms:W3CDTF">2024-06-09T15:05:00Z</dcterms:modified>
</cp:coreProperties>
</file>