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355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7528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897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2321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7469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6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74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527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607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4375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375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671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424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3861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1198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9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632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41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2769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4759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090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9069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311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30263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442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802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16917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815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705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2105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673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00441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4399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682113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276701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7198266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995087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7599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93143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19619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3884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83693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4537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67129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5315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589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57762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8762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38211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2696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7426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18704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87219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36633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031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6737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рождественская елка, рождество, сфера, риф&#10;&#10;Автоматически созданное описание">
            <a:extLst>
              <a:ext uri="{FF2B5EF4-FFF2-40B4-BE49-F238E27FC236}">
                <a16:creationId xmlns:a16="http://schemas.microsoft.com/office/drawing/2014/main" id="{49E20233-4ECB-466E-16CC-2157D1206A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вода, жидкость, карти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82433EA-FFAB-56CC-5835-B8FF768CA8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искусство, Красочность, картина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D2176091-0E0A-0C91-264A-27423944A7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1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Красочность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123F0BA5-0E4D-D662-DA4A-41CBDD9C31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2024-06-30T21:08:10Z</dcterms:modified>
</cp:coreProperties>
</file>