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48829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158119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25194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355809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24555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518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1513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10619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22808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8602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7615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08000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5536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1403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46684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425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1997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02305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585118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44640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01078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77367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0745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06923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9529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667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568093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84861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92299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80193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07290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5080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206979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94289536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0593284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852831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5270422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06256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493532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975713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8868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128287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00128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76626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83633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822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022974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6567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408440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028550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30156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965007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114103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242543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75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32603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Gland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Glands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Gland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Gland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8</cp:revision>
  <dcterms:created xsi:type="dcterms:W3CDTF">2024-04-10T15:23:40Z</dcterms:created>
  <dcterms:modified xsi:type="dcterms:W3CDTF">2024-06-09T13:47:41Z</dcterms:modified>
</cp:coreProperties>
</file>