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3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02956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56289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202445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95170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575017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428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80279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0682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745856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74502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09952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987118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95414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96791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63978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926158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452828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1047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694919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293545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256769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912283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584883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117561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20335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6803869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0864023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9650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751401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681154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702234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819898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340838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46244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5033049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2967542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9245570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7451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622306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364366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4654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729454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304082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110427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981248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120833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262114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9476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492329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120926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686927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590664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144224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193052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6246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84" Type="http://schemas.openxmlformats.org/officeDocument/2006/relationships/slideLayout" Target="../slideLayouts/slideLayout95.xml"/><Relationship Id="rId89" Type="http://schemas.openxmlformats.org/officeDocument/2006/relationships/image" Target="../media/image1.png"/><Relationship Id="rId1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7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slideLayout" Target="../slideLayouts/slideLayout96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88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Relationship Id="rId86" Type="http://schemas.openxmlformats.org/officeDocument/2006/relationships/slideLayout" Target="../slideLayouts/slideLayout97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87" Type="http://schemas.openxmlformats.org/officeDocument/2006/relationships/slideLayout" Target="../slideLayouts/slideLayout98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9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42.xml"/><Relationship Id="rId34" Type="http://schemas.openxmlformats.org/officeDocument/2006/relationships/slideLayout" Target="../slideLayouts/slideLayout155.xml"/><Relationship Id="rId42" Type="http://schemas.openxmlformats.org/officeDocument/2006/relationships/slideLayout" Target="../slideLayouts/slideLayout163.xml"/><Relationship Id="rId47" Type="http://schemas.openxmlformats.org/officeDocument/2006/relationships/slideLayout" Target="../slideLayouts/slideLayout168.xml"/><Relationship Id="rId50" Type="http://schemas.openxmlformats.org/officeDocument/2006/relationships/slideLayout" Target="../slideLayouts/slideLayout171.xml"/><Relationship Id="rId55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32" Type="http://schemas.openxmlformats.org/officeDocument/2006/relationships/slideLayout" Target="../slideLayouts/slideLayout153.xml"/><Relationship Id="rId37" Type="http://schemas.openxmlformats.org/officeDocument/2006/relationships/slideLayout" Target="../slideLayouts/slideLayout158.xml"/><Relationship Id="rId40" Type="http://schemas.openxmlformats.org/officeDocument/2006/relationships/slideLayout" Target="../slideLayouts/slideLayout161.xml"/><Relationship Id="rId45" Type="http://schemas.openxmlformats.org/officeDocument/2006/relationships/slideLayout" Target="../slideLayouts/slideLayout166.xml"/><Relationship Id="rId53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31" Type="http://schemas.openxmlformats.org/officeDocument/2006/relationships/slideLayout" Target="../slideLayouts/slideLayout152.xml"/><Relationship Id="rId44" Type="http://schemas.openxmlformats.org/officeDocument/2006/relationships/slideLayout" Target="../slideLayouts/slideLayout165.xml"/><Relationship Id="rId52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8.xml"/><Relationship Id="rId30" Type="http://schemas.openxmlformats.org/officeDocument/2006/relationships/slideLayout" Target="../slideLayouts/slideLayout151.xml"/><Relationship Id="rId35" Type="http://schemas.openxmlformats.org/officeDocument/2006/relationships/slideLayout" Target="../slideLayouts/slideLayout156.xml"/><Relationship Id="rId43" Type="http://schemas.openxmlformats.org/officeDocument/2006/relationships/slideLayout" Target="../slideLayouts/slideLayout164.xml"/><Relationship Id="rId48" Type="http://schemas.openxmlformats.org/officeDocument/2006/relationships/slideLayout" Target="../slideLayouts/slideLayout169.xml"/><Relationship Id="rId56" Type="http://schemas.openxmlformats.org/officeDocument/2006/relationships/theme" Target="../theme/theme4.xml"/><Relationship Id="rId8" Type="http://schemas.openxmlformats.org/officeDocument/2006/relationships/slideLayout" Target="../slideLayouts/slideLayout129.xml"/><Relationship Id="rId51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33" Type="http://schemas.openxmlformats.org/officeDocument/2006/relationships/slideLayout" Target="../slideLayouts/slideLayout154.xml"/><Relationship Id="rId38" Type="http://schemas.openxmlformats.org/officeDocument/2006/relationships/slideLayout" Target="../slideLayouts/slideLayout159.xml"/><Relationship Id="rId4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41.xml"/><Relationship Id="rId41" Type="http://schemas.openxmlformats.org/officeDocument/2006/relationships/slideLayout" Target="../slideLayouts/slideLayout162.xml"/><Relationship Id="rId54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slideLayout" Target="../slideLayouts/slideLayout149.xml"/><Relationship Id="rId36" Type="http://schemas.openxmlformats.org/officeDocument/2006/relationships/slideLayout" Target="../slideLayouts/slideLayout157.xml"/><Relationship Id="rId49" Type="http://schemas.openxmlformats.org/officeDocument/2006/relationships/slideLayout" Target="../slideLayouts/slideLayout1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24.06.2024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4104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7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mphibiou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лягушка, амфибия, Настоящая лягушка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84784FE6-92CC-C536-6BDD-D69DBB67F32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r="8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mphibiou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Amphibiou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3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14</cp:revision>
  <dcterms:created xsi:type="dcterms:W3CDTF">2024-04-10T15:26:27Z</dcterms:created>
  <dcterms:modified xsi:type="dcterms:W3CDTF">2024-06-24T18:33:28Z</dcterms:modified>
</cp:coreProperties>
</file>