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3896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4846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722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7547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3907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7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513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555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215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415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576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706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847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7770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96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04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909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757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1802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7057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0808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6725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045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424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819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974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99482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376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069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643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95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246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5703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89221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368861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181684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688645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4311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14249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9673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4852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547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18426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99144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34981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606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1154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24848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4296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27162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46320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7362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8447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4895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903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322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Amphibians or amphibian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mphibians or amphibian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mphibians or amphibian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Amphibians or amphibian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2024-06-09T14:33:51Z</dcterms:modified>
</cp:coreProperties>
</file>