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3266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6953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2964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56686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6513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0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3396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10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6467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1640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8070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7950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4882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7920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3263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9408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090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3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71303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67215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70779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83199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623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1010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4524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76955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836098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4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7481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8327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7636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73628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02621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2815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670147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652980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832400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363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55189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6977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2958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10222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29957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4264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6826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2480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56386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697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19924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95466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65117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31618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97468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44592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067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675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y native lan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y native land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y native land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y native lan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2024-06-09T13:54:15Z</dcterms:modified>
</cp:coreProperties>
</file>