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3330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4727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0434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77977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0500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4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341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14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3419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395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8668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4268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3822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51633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424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9621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095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9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8974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99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12504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5658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154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3585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2464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579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23737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20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3836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6893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821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3294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1982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649823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533592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487287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507836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15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4521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6543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644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428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986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4196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0908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02651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4428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8467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47590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62375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14843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9695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89808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1332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13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007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gricultur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gricultur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riculture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gricultur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2024-06-09T11:18:24Z</dcterms:modified>
</cp:coreProperties>
</file>