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1360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756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630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9135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618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7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08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4222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884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254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019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263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062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5205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88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83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272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921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3818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3056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8143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6646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97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914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384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029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54369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642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781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458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4435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5529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6100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50953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020863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493744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530236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5542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60587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3799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99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9987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33372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27275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15791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434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6212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15850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4773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30893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9166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01064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67548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3067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029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1560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Land resourc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and resourc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and resourc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Land resourc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2024-06-09T11:34:44Z</dcterms:modified>
</cp:coreProperties>
</file>