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581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2175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492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0541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4724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19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7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417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506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989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692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022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494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0894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91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309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13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046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0584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476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46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053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344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527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954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8052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7236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305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638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512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986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82610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1479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550760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771570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938356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101211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88002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71068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1977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6468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74582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5093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89194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142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4502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37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97945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4663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30798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5703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35064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37383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4961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306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7253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человек, фрукт, Человеческое лицо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3482C5C5-19DD-571A-651D-CB215DF428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Натуральные продукты, производить, яблоко, Це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0B3BA482-5F44-54EB-0C76-9A71FA7CB5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Натуральные продукты, Особо питательная пища, производить, еда&#10;&#10;Автоматически созданное описание">
            <a:extLst>
              <a:ext uri="{FF2B5EF4-FFF2-40B4-BE49-F238E27FC236}">
                <a16:creationId xmlns:a16="http://schemas.microsoft.com/office/drawing/2014/main" id="{8744D1A4-35A5-3365-C59E-4BE980ACF7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 descr="Изображение выглядит как Натуральные продукты, Особо питательная пища, производить, Диетическ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B1602B66-D106-528D-307C-A6767F495F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32</cp:revision>
  <dcterms:created xsi:type="dcterms:W3CDTF">2023-03-18T17:58:05Z</dcterms:created>
  <dcterms:modified xsi:type="dcterms:W3CDTF">2024-06-23T14:26:46Z</dcterms:modified>
</cp:coreProperties>
</file>